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5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377" r:id="rId2"/>
    <p:sldId id="257" r:id="rId3"/>
    <p:sldId id="586" r:id="rId4"/>
    <p:sldId id="587" r:id="rId5"/>
    <p:sldId id="564" r:id="rId6"/>
    <p:sldId id="565" r:id="rId7"/>
    <p:sldId id="566" r:id="rId8"/>
    <p:sldId id="577" r:id="rId9"/>
    <p:sldId id="579" r:id="rId10"/>
    <p:sldId id="610" r:id="rId11"/>
    <p:sldId id="583" r:id="rId12"/>
    <p:sldId id="581" r:id="rId13"/>
    <p:sldId id="589" r:id="rId14"/>
    <p:sldId id="611" r:id="rId15"/>
    <p:sldId id="612" r:id="rId16"/>
    <p:sldId id="613" r:id="rId17"/>
    <p:sldId id="614" r:id="rId18"/>
    <p:sldId id="615" r:id="rId19"/>
    <p:sldId id="616" r:id="rId20"/>
    <p:sldId id="590" r:id="rId21"/>
    <p:sldId id="639" r:id="rId22"/>
    <p:sldId id="617" r:id="rId23"/>
    <p:sldId id="618" r:id="rId24"/>
    <p:sldId id="619" r:id="rId25"/>
    <p:sldId id="620" r:id="rId26"/>
    <p:sldId id="623" r:id="rId27"/>
    <p:sldId id="624" r:id="rId28"/>
    <p:sldId id="645" r:id="rId29"/>
    <p:sldId id="591" r:id="rId30"/>
    <p:sldId id="625" r:id="rId31"/>
    <p:sldId id="626" r:id="rId32"/>
    <p:sldId id="627" r:id="rId33"/>
    <p:sldId id="628" r:id="rId34"/>
    <p:sldId id="629" r:id="rId35"/>
    <p:sldId id="633" r:id="rId36"/>
    <p:sldId id="714" r:id="rId37"/>
    <p:sldId id="635" r:id="rId38"/>
    <p:sldId id="630" r:id="rId39"/>
    <p:sldId id="631" r:id="rId40"/>
    <p:sldId id="634" r:id="rId41"/>
    <p:sldId id="636" r:id="rId42"/>
    <p:sldId id="715" r:id="rId43"/>
    <p:sldId id="637" r:id="rId44"/>
    <p:sldId id="638" r:id="rId45"/>
    <p:sldId id="632" r:id="rId46"/>
    <p:sldId id="592" r:id="rId47"/>
    <p:sldId id="640" r:id="rId48"/>
    <p:sldId id="641" r:id="rId49"/>
    <p:sldId id="642" r:id="rId50"/>
    <p:sldId id="643" r:id="rId51"/>
    <p:sldId id="644" r:id="rId52"/>
    <p:sldId id="646" r:id="rId53"/>
    <p:sldId id="647" r:id="rId54"/>
    <p:sldId id="593" r:id="rId55"/>
    <p:sldId id="648" r:id="rId56"/>
    <p:sldId id="649" r:id="rId57"/>
    <p:sldId id="650" r:id="rId58"/>
    <p:sldId id="651" r:id="rId59"/>
    <p:sldId id="652" r:id="rId60"/>
    <p:sldId id="594" r:id="rId61"/>
    <p:sldId id="653" r:id="rId62"/>
    <p:sldId id="654" r:id="rId63"/>
    <p:sldId id="713" r:id="rId64"/>
    <p:sldId id="658" r:id="rId65"/>
    <p:sldId id="657" r:id="rId66"/>
    <p:sldId id="659" r:id="rId67"/>
    <p:sldId id="660" r:id="rId68"/>
    <p:sldId id="661" r:id="rId69"/>
    <p:sldId id="662" r:id="rId70"/>
    <p:sldId id="663" r:id="rId71"/>
    <p:sldId id="665" r:id="rId72"/>
    <p:sldId id="666" r:id="rId73"/>
    <p:sldId id="667" r:id="rId74"/>
    <p:sldId id="668" r:id="rId75"/>
    <p:sldId id="669" r:id="rId76"/>
    <p:sldId id="716" r:id="rId77"/>
    <p:sldId id="670" r:id="rId78"/>
    <p:sldId id="671" r:id="rId79"/>
    <p:sldId id="719" r:id="rId80"/>
    <p:sldId id="672" r:id="rId81"/>
    <p:sldId id="673" r:id="rId82"/>
    <p:sldId id="720" r:id="rId83"/>
    <p:sldId id="717" r:id="rId84"/>
    <p:sldId id="596" r:id="rId85"/>
    <p:sldId id="267" r:id="rId86"/>
    <p:sldId id="718" r:id="rId87"/>
    <p:sldId id="570" r:id="rId88"/>
    <p:sldId id="621" r:id="rId89"/>
    <p:sldId id="622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1. Introduction" id="{2FD0FF71-F5FC-4EB7-B2CB-B31E4CBECD79}">
          <p14:sldIdLst>
            <p14:sldId id="257"/>
            <p14:sldId id="586"/>
            <p14:sldId id="587"/>
          </p14:sldIdLst>
        </p14:section>
        <p14:section name="I.2. Reminders from last week" id="{34DBAD3D-FB2D-4500-942D-85797B92BD30}">
          <p14:sldIdLst>
            <p14:sldId id="564"/>
            <p14:sldId id="565"/>
            <p14:sldId id="566"/>
            <p14:sldId id="577"/>
            <p14:sldId id="579"/>
            <p14:sldId id="610"/>
            <p14:sldId id="583"/>
            <p14:sldId id="581"/>
          </p14:sldIdLst>
        </p14:section>
        <p14:section name="II.1. Symmetries in Neural Networks" id="{B0F9A0AC-357C-4C65-8DEB-0DA75E7E8E57}">
          <p14:sldIdLst>
            <p14:sldId id="589"/>
            <p14:sldId id="611"/>
            <p14:sldId id="612"/>
            <p14:sldId id="613"/>
            <p14:sldId id="614"/>
            <p14:sldId id="615"/>
            <p14:sldId id="616"/>
          </p14:sldIdLst>
        </p14:section>
        <p14:section name="II.2. Common initializers" id="{13877876-3A89-4313-905B-A57957712C4D}">
          <p14:sldIdLst>
            <p14:sldId id="590"/>
            <p14:sldId id="639"/>
            <p14:sldId id="617"/>
            <p14:sldId id="618"/>
            <p14:sldId id="619"/>
            <p14:sldId id="620"/>
          </p14:sldIdLst>
        </p14:section>
        <p14:section name="II.3. The no free lunch theorem - part 1" id="{6DE7D8AF-A573-426E-B495-BFD5AC30439C}">
          <p14:sldIdLst>
            <p14:sldId id="623"/>
            <p14:sldId id="624"/>
            <p14:sldId id="645"/>
          </p14:sldIdLst>
        </p14:section>
        <p14:section name="III.1. The exploding gradient problem" id="{FEC201ED-103E-4039-9DC5-9B1D45D5118B}">
          <p14:sldIdLst>
            <p14:sldId id="591"/>
            <p14:sldId id="625"/>
            <p14:sldId id="626"/>
            <p14:sldId id="627"/>
            <p14:sldId id="628"/>
            <p14:sldId id="629"/>
            <p14:sldId id="633"/>
            <p14:sldId id="714"/>
            <p14:sldId id="635"/>
            <p14:sldId id="630"/>
            <p14:sldId id="631"/>
            <p14:sldId id="634"/>
            <p14:sldId id="636"/>
            <p14:sldId id="715"/>
            <p14:sldId id="637"/>
            <p14:sldId id="638"/>
            <p14:sldId id="632"/>
          </p14:sldIdLst>
        </p14:section>
        <p14:section name="III.2. The vanishing gradient problem" id="{C6CA1955-825C-4D35-89FF-C283DF741F3B}">
          <p14:sldIdLst>
            <p14:sldId id="592"/>
            <p14:sldId id="640"/>
            <p14:sldId id="641"/>
            <p14:sldId id="642"/>
            <p14:sldId id="643"/>
            <p14:sldId id="644"/>
          </p14:sldIdLst>
        </p14:section>
        <p14:section name="IV.1. On the need for non-linearity" id="{DDA9EE0F-0813-42F6-A118-306C8350A7E5}">
          <p14:sldIdLst>
            <p14:sldId id="646"/>
            <p14:sldId id="647"/>
            <p14:sldId id="593"/>
            <p14:sldId id="648"/>
            <p14:sldId id="649"/>
            <p14:sldId id="650"/>
            <p14:sldId id="651"/>
            <p14:sldId id="652"/>
          </p14:sldIdLst>
        </p14:section>
        <p14:section name="IV.2. Effects of using an activation function" id="{739E123E-D1E1-40D0-9E4C-2D5FE9156FCC}">
          <p14:sldIdLst>
            <p14:sldId id="594"/>
            <p14:sldId id="653"/>
            <p14:sldId id="654"/>
            <p14:sldId id="713"/>
            <p14:sldId id="658"/>
            <p14:sldId id="657"/>
            <p14:sldId id="659"/>
            <p14:sldId id="660"/>
            <p14:sldId id="661"/>
            <p14:sldId id="662"/>
            <p14:sldId id="663"/>
            <p14:sldId id="665"/>
            <p14:sldId id="666"/>
            <p14:sldId id="667"/>
          </p14:sldIdLst>
        </p14:section>
        <p14:section name="IV.3. Examples of activation functions" id="{D9A7AA55-D3EC-434F-A372-F9D3C2F6A75B}">
          <p14:sldIdLst>
            <p14:sldId id="668"/>
            <p14:sldId id="669"/>
            <p14:sldId id="716"/>
            <p14:sldId id="670"/>
            <p14:sldId id="671"/>
            <p14:sldId id="719"/>
            <p14:sldId id="672"/>
          </p14:sldIdLst>
        </p14:section>
        <p14:section name="IV.4. Comparing Activation Functions" id="{BA53A43D-03E1-489A-A913-E709A6949603}">
          <p14:sldIdLst>
            <p14:sldId id="673"/>
            <p14:sldId id="720"/>
            <p14:sldId id="717"/>
          </p14:sldIdLst>
        </p14:section>
        <p14:section name="IV.5. The universal approximation theorem" id="{4812B962-AF1F-40A1-83B8-EC595682FB5C}">
          <p14:sldIdLst>
            <p14:sldId id="596"/>
          </p14:sldIdLst>
        </p14:section>
        <p14:section name="References and watchlist" id="{217B8593-1CA5-408D-B198-A5E6ACAB5948}">
          <p14:sldIdLst>
            <p14:sldId id="267"/>
            <p14:sldId id="718"/>
            <p14:sldId id="570"/>
            <p14:sldId id="621"/>
            <p14:sldId id="6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1FE134-C820-4530-8688-E620736609C0}" v="1" dt="2023-07-06T05:48:28.5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viewProps" Target="viewProps.xml"/><Relationship Id="rId98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A0AD3080-3370-419A-93B6-4CECF7558CA1}"/>
    <pc:docChg chg="undo custSel addSld delSld modSld sldOrd modSection">
      <pc:chgData name="Matthieu De Mari" userId="dfb708c9-d8dc-439f-9a3b-c772bf4a311c" providerId="ADAL" clId="{A0AD3080-3370-419A-93B6-4CECF7558CA1}" dt="2023-06-15T10:22:44.884" v="944" actId="20577"/>
      <pc:docMkLst>
        <pc:docMk/>
      </pc:docMkLst>
      <pc:sldChg chg="modSp mod">
        <pc:chgData name="Matthieu De Mari" userId="dfb708c9-d8dc-439f-9a3b-c772bf4a311c" providerId="ADAL" clId="{A0AD3080-3370-419A-93B6-4CECF7558CA1}" dt="2023-06-15T09:54:45.344" v="11" actId="20577"/>
        <pc:sldMkLst>
          <pc:docMk/>
          <pc:sldMk cId="2506094589" sldId="565"/>
        </pc:sldMkLst>
        <pc:spChg chg="mod">
          <ac:chgData name="Matthieu De Mari" userId="dfb708c9-d8dc-439f-9a3b-c772bf4a311c" providerId="ADAL" clId="{A0AD3080-3370-419A-93B6-4CECF7558CA1}" dt="2023-06-15T09:54:45.344" v="11" actId="20577"/>
          <ac:spMkLst>
            <pc:docMk/>
            <pc:sldMk cId="2506094589" sldId="565"/>
            <ac:spMk id="7" creationId="{351BBB68-C97A-F968-8AD2-DE508BF2C073}"/>
          </ac:spMkLst>
        </pc:spChg>
      </pc:sldChg>
      <pc:sldChg chg="modSp mod">
        <pc:chgData name="Matthieu De Mari" userId="dfb708c9-d8dc-439f-9a3b-c772bf4a311c" providerId="ADAL" clId="{A0AD3080-3370-419A-93B6-4CECF7558CA1}" dt="2023-06-15T09:55:02.170" v="15" actId="14100"/>
        <pc:sldMkLst>
          <pc:docMk/>
          <pc:sldMk cId="2861982866" sldId="566"/>
        </pc:sldMkLst>
        <pc:spChg chg="mod">
          <ac:chgData name="Matthieu De Mari" userId="dfb708c9-d8dc-439f-9a3b-c772bf4a311c" providerId="ADAL" clId="{A0AD3080-3370-419A-93B6-4CECF7558CA1}" dt="2023-06-15T09:54:59.584" v="14" actId="14100"/>
          <ac:spMkLst>
            <pc:docMk/>
            <pc:sldMk cId="2861982866" sldId="566"/>
            <ac:spMk id="12" creationId="{DD3CD9CC-3DB1-E108-6A9D-978D92CBFE28}"/>
          </ac:spMkLst>
        </pc:spChg>
        <pc:cxnChg chg="mod">
          <ac:chgData name="Matthieu De Mari" userId="dfb708c9-d8dc-439f-9a3b-c772bf4a311c" providerId="ADAL" clId="{A0AD3080-3370-419A-93B6-4CECF7558CA1}" dt="2023-06-15T09:55:02.170" v="15" actId="14100"/>
          <ac:cxnSpMkLst>
            <pc:docMk/>
            <pc:sldMk cId="2861982866" sldId="566"/>
            <ac:cxnSpMk id="14" creationId="{C64E9A37-A7F7-360B-952C-B89423628496}"/>
          </ac:cxnSpMkLst>
        </pc:cxnChg>
      </pc:sldChg>
      <pc:sldChg chg="modSp">
        <pc:chgData name="Matthieu De Mari" userId="dfb708c9-d8dc-439f-9a3b-c772bf4a311c" providerId="ADAL" clId="{A0AD3080-3370-419A-93B6-4CECF7558CA1}" dt="2023-06-15T09:55:10.350" v="16" actId="113"/>
        <pc:sldMkLst>
          <pc:docMk/>
          <pc:sldMk cId="1620224169" sldId="577"/>
        </pc:sldMkLst>
        <pc:spChg chg="mod">
          <ac:chgData name="Matthieu De Mari" userId="dfb708c9-d8dc-439f-9a3b-c772bf4a311c" providerId="ADAL" clId="{A0AD3080-3370-419A-93B6-4CECF7558CA1}" dt="2023-06-15T09:55:10.350" v="16" actId="113"/>
          <ac:spMkLst>
            <pc:docMk/>
            <pc:sldMk cId="1620224169" sldId="577"/>
            <ac:spMk id="8" creationId="{56F73953-A2CE-A62E-D071-2A65983D9173}"/>
          </ac:spMkLst>
        </pc:spChg>
      </pc:sldChg>
      <pc:sldChg chg="del">
        <pc:chgData name="Matthieu De Mari" userId="dfb708c9-d8dc-439f-9a3b-c772bf4a311c" providerId="ADAL" clId="{A0AD3080-3370-419A-93B6-4CECF7558CA1}" dt="2023-06-15T09:56:24.030" v="65" actId="47"/>
        <pc:sldMkLst>
          <pc:docMk/>
          <pc:sldMk cId="174187107" sldId="578"/>
        </pc:sldMkLst>
      </pc:sldChg>
      <pc:sldChg chg="modSp">
        <pc:chgData name="Matthieu De Mari" userId="dfb708c9-d8dc-439f-9a3b-c772bf4a311c" providerId="ADAL" clId="{A0AD3080-3370-419A-93B6-4CECF7558CA1}" dt="2023-06-15T09:55:12.794" v="17" actId="113"/>
        <pc:sldMkLst>
          <pc:docMk/>
          <pc:sldMk cId="3045576156" sldId="579"/>
        </pc:sldMkLst>
        <pc:spChg chg="mod">
          <ac:chgData name="Matthieu De Mari" userId="dfb708c9-d8dc-439f-9a3b-c772bf4a311c" providerId="ADAL" clId="{A0AD3080-3370-419A-93B6-4CECF7558CA1}" dt="2023-06-15T09:55:12.794" v="17" actId="113"/>
          <ac:spMkLst>
            <pc:docMk/>
            <pc:sldMk cId="3045576156" sldId="579"/>
            <ac:spMk id="8" creationId="{56F73953-A2CE-A62E-D071-2A65983D9173}"/>
          </ac:spMkLst>
        </pc:spChg>
      </pc:sldChg>
      <pc:sldChg chg="addSp modSp mod">
        <pc:chgData name="Matthieu De Mari" userId="dfb708c9-d8dc-439f-9a3b-c772bf4a311c" providerId="ADAL" clId="{A0AD3080-3370-419A-93B6-4CECF7558CA1}" dt="2023-06-15T09:55:47.618" v="20" actId="1076"/>
        <pc:sldMkLst>
          <pc:docMk/>
          <pc:sldMk cId="2134879360" sldId="581"/>
        </pc:sldMkLst>
        <pc:picChg chg="add mod">
          <ac:chgData name="Matthieu De Mari" userId="dfb708c9-d8dc-439f-9a3b-c772bf4a311c" providerId="ADAL" clId="{A0AD3080-3370-419A-93B6-4CECF7558CA1}" dt="2023-06-15T09:55:47.618" v="20" actId="1076"/>
          <ac:picMkLst>
            <pc:docMk/>
            <pc:sldMk cId="2134879360" sldId="581"/>
            <ac:picMk id="2" creationId="{6CEB1BB5-335B-8F92-B23C-95DB78B9A2F6}"/>
          </ac:picMkLst>
        </pc:picChg>
      </pc:sldChg>
      <pc:sldChg chg="modSp del mod">
        <pc:chgData name="Matthieu De Mari" userId="dfb708c9-d8dc-439f-9a3b-c772bf4a311c" providerId="ADAL" clId="{A0AD3080-3370-419A-93B6-4CECF7558CA1}" dt="2023-06-15T09:55:49.228" v="21" actId="47"/>
        <pc:sldMkLst>
          <pc:docMk/>
          <pc:sldMk cId="1162878205" sldId="582"/>
        </pc:sldMkLst>
        <pc:picChg chg="mod modCrop">
          <ac:chgData name="Matthieu De Mari" userId="dfb708c9-d8dc-439f-9a3b-c772bf4a311c" providerId="ADAL" clId="{A0AD3080-3370-419A-93B6-4CECF7558CA1}" dt="2023-06-15T09:55:42.477" v="18" actId="732"/>
          <ac:picMkLst>
            <pc:docMk/>
            <pc:sldMk cId="1162878205" sldId="582"/>
            <ac:picMk id="3" creationId="{9E78ADEC-B29A-5E01-25E5-5D154C757A8E}"/>
          </ac:picMkLst>
        </pc:picChg>
      </pc:sldChg>
      <pc:sldChg chg="modSp mod ord">
        <pc:chgData name="Matthieu De Mari" userId="dfb708c9-d8dc-439f-9a3b-c772bf4a311c" providerId="ADAL" clId="{A0AD3080-3370-419A-93B6-4CECF7558CA1}" dt="2023-06-15T09:56:32.240" v="83" actId="20577"/>
        <pc:sldMkLst>
          <pc:docMk/>
          <pc:sldMk cId="2761289253" sldId="583"/>
        </pc:sldMkLst>
        <pc:spChg chg="mod">
          <ac:chgData name="Matthieu De Mari" userId="dfb708c9-d8dc-439f-9a3b-c772bf4a311c" providerId="ADAL" clId="{A0AD3080-3370-419A-93B6-4CECF7558CA1}" dt="2023-06-15T09:56:32.240" v="83" actId="20577"/>
          <ac:spMkLst>
            <pc:docMk/>
            <pc:sldMk cId="2761289253" sldId="583"/>
            <ac:spMk id="2" creationId="{414B51D0-3157-BB55-3D73-2FB657EE111C}"/>
          </ac:spMkLst>
        </pc:spChg>
      </pc:sldChg>
      <pc:sldChg chg="modSp mod">
        <pc:chgData name="Matthieu De Mari" userId="dfb708c9-d8dc-439f-9a3b-c772bf4a311c" providerId="ADAL" clId="{A0AD3080-3370-419A-93B6-4CECF7558CA1}" dt="2023-06-15T09:57:06.040" v="85" actId="14100"/>
        <pc:sldMkLst>
          <pc:docMk/>
          <pc:sldMk cId="2517159219" sldId="589"/>
        </pc:sldMkLst>
        <pc:spChg chg="mod">
          <ac:chgData name="Matthieu De Mari" userId="dfb708c9-d8dc-439f-9a3b-c772bf4a311c" providerId="ADAL" clId="{A0AD3080-3370-419A-93B6-4CECF7558CA1}" dt="2023-06-15T09:57:06.040" v="85" actId="14100"/>
          <ac:spMkLst>
            <pc:docMk/>
            <pc:sldMk cId="2517159219" sldId="589"/>
            <ac:spMk id="5" creationId="{907B618C-56C3-627D-97E6-AC5AB6A248D3}"/>
          </ac:spMkLst>
        </pc:spChg>
      </pc:sldChg>
      <pc:sldChg chg="modSp mod">
        <pc:chgData name="Matthieu De Mari" userId="dfb708c9-d8dc-439f-9a3b-c772bf4a311c" providerId="ADAL" clId="{A0AD3080-3370-419A-93B6-4CECF7558CA1}" dt="2023-06-15T09:58:59.643" v="115" actId="20577"/>
        <pc:sldMkLst>
          <pc:docMk/>
          <pc:sldMk cId="4137211541" sldId="590"/>
        </pc:sldMkLst>
        <pc:spChg chg="mod">
          <ac:chgData name="Matthieu De Mari" userId="dfb708c9-d8dc-439f-9a3b-c772bf4a311c" providerId="ADAL" clId="{A0AD3080-3370-419A-93B6-4CECF7558CA1}" dt="2023-06-15T09:58:59.643" v="115" actId="20577"/>
          <ac:spMkLst>
            <pc:docMk/>
            <pc:sldMk cId="4137211541" sldId="590"/>
            <ac:spMk id="5" creationId="{0A7B0056-41D4-B489-229E-8C898A3A5904}"/>
          </ac:spMkLst>
        </pc:spChg>
      </pc:sldChg>
      <pc:sldChg chg="modSp mod">
        <pc:chgData name="Matthieu De Mari" userId="dfb708c9-d8dc-439f-9a3b-c772bf4a311c" providerId="ADAL" clId="{A0AD3080-3370-419A-93B6-4CECF7558CA1}" dt="2023-06-15T10:04:37.283" v="202" actId="20577"/>
        <pc:sldMkLst>
          <pc:docMk/>
          <pc:sldMk cId="2947484205" sldId="591"/>
        </pc:sldMkLst>
        <pc:spChg chg="mod">
          <ac:chgData name="Matthieu De Mari" userId="dfb708c9-d8dc-439f-9a3b-c772bf4a311c" providerId="ADAL" clId="{A0AD3080-3370-419A-93B6-4CECF7558CA1}" dt="2023-06-15T10:04:27.999" v="198" actId="20577"/>
          <ac:spMkLst>
            <pc:docMk/>
            <pc:sldMk cId="2947484205" sldId="591"/>
            <ac:spMk id="2" creationId="{8E6CFB85-890C-CF06-4293-6A59483322FC}"/>
          </ac:spMkLst>
        </pc:spChg>
        <pc:spChg chg="mod">
          <ac:chgData name="Matthieu De Mari" userId="dfb708c9-d8dc-439f-9a3b-c772bf4a311c" providerId="ADAL" clId="{A0AD3080-3370-419A-93B6-4CECF7558CA1}" dt="2023-06-15T10:04:37.283" v="202" actId="20577"/>
          <ac:spMkLst>
            <pc:docMk/>
            <pc:sldMk cId="2947484205" sldId="591"/>
            <ac:spMk id="3" creationId="{039E8209-3BE5-7E9D-E54E-A7C1CF1222EE}"/>
          </ac:spMkLst>
        </pc:spChg>
      </pc:sldChg>
      <pc:sldChg chg="modSp mod">
        <pc:chgData name="Matthieu De Mari" userId="dfb708c9-d8dc-439f-9a3b-c772bf4a311c" providerId="ADAL" clId="{A0AD3080-3370-419A-93B6-4CECF7558CA1}" dt="2023-06-15T10:13:54.015" v="708" actId="20577"/>
        <pc:sldMkLst>
          <pc:docMk/>
          <pc:sldMk cId="3262392835" sldId="593"/>
        </pc:sldMkLst>
        <pc:spChg chg="mod">
          <ac:chgData name="Matthieu De Mari" userId="dfb708c9-d8dc-439f-9a3b-c772bf4a311c" providerId="ADAL" clId="{A0AD3080-3370-419A-93B6-4CECF7558CA1}" dt="2023-06-15T10:13:54.015" v="708" actId="20577"/>
          <ac:spMkLst>
            <pc:docMk/>
            <pc:sldMk cId="3262392835" sldId="593"/>
            <ac:spMk id="4" creationId="{0A6D0783-241D-0B11-03E2-9F4FF3BEE947}"/>
          </ac:spMkLst>
        </pc:spChg>
      </pc:sldChg>
      <pc:sldChg chg="modSp mod">
        <pc:chgData name="Matthieu De Mari" userId="dfb708c9-d8dc-439f-9a3b-c772bf4a311c" providerId="ADAL" clId="{A0AD3080-3370-419A-93B6-4CECF7558CA1}" dt="2023-06-15T10:17:41.928" v="795" actId="14100"/>
        <pc:sldMkLst>
          <pc:docMk/>
          <pc:sldMk cId="763709586" sldId="594"/>
        </pc:sldMkLst>
        <pc:spChg chg="mod">
          <ac:chgData name="Matthieu De Mari" userId="dfb708c9-d8dc-439f-9a3b-c772bf4a311c" providerId="ADAL" clId="{A0AD3080-3370-419A-93B6-4CECF7558CA1}" dt="2023-06-15T10:17:41.928" v="795" actId="14100"/>
          <ac:spMkLst>
            <pc:docMk/>
            <pc:sldMk cId="763709586" sldId="594"/>
            <ac:spMk id="8" creationId="{FDD82B0F-F49C-1DDC-F409-9379DAAAEF47}"/>
          </ac:spMkLst>
        </pc:spChg>
        <pc:graphicFrameChg chg="mod">
          <ac:chgData name="Matthieu De Mari" userId="dfb708c9-d8dc-439f-9a3b-c772bf4a311c" providerId="ADAL" clId="{A0AD3080-3370-419A-93B6-4CECF7558CA1}" dt="2023-06-15T10:17:37.815" v="794" actId="20577"/>
          <ac:graphicFrameMkLst>
            <pc:docMk/>
            <pc:sldMk cId="763709586" sldId="594"/>
            <ac:graphicFrameMk id="6" creationId="{4078484C-D331-C08C-24DF-BE42BAC0C241}"/>
          </ac:graphicFrameMkLst>
        </pc:graphicFrameChg>
      </pc:sldChg>
      <pc:sldChg chg="modSp mod">
        <pc:chgData name="Matthieu De Mari" userId="dfb708c9-d8dc-439f-9a3b-c772bf4a311c" providerId="ADAL" clId="{A0AD3080-3370-419A-93B6-4CECF7558CA1}" dt="2023-06-15T10:22:44.884" v="944" actId="20577"/>
        <pc:sldMkLst>
          <pc:docMk/>
          <pc:sldMk cId="2102102519" sldId="596"/>
        </pc:sldMkLst>
        <pc:spChg chg="mod">
          <ac:chgData name="Matthieu De Mari" userId="dfb708c9-d8dc-439f-9a3b-c772bf4a311c" providerId="ADAL" clId="{A0AD3080-3370-419A-93B6-4CECF7558CA1}" dt="2023-06-15T10:22:44.884" v="944" actId="20577"/>
          <ac:spMkLst>
            <pc:docMk/>
            <pc:sldMk cId="2102102519" sldId="596"/>
            <ac:spMk id="3" creationId="{65B824D3-4DEB-794C-AD03-F99D5C352C70}"/>
          </ac:spMkLst>
        </pc:spChg>
      </pc:sldChg>
      <pc:sldChg chg="addSp delSp modSp mod">
        <pc:chgData name="Matthieu De Mari" userId="dfb708c9-d8dc-439f-9a3b-c772bf4a311c" providerId="ADAL" clId="{A0AD3080-3370-419A-93B6-4CECF7558CA1}" dt="2023-06-15T09:58:08.814" v="97"/>
        <pc:sldMkLst>
          <pc:docMk/>
          <pc:sldMk cId="3213143018" sldId="615"/>
        </pc:sldMkLst>
        <pc:spChg chg="del mod">
          <ac:chgData name="Matthieu De Mari" userId="dfb708c9-d8dc-439f-9a3b-c772bf4a311c" providerId="ADAL" clId="{A0AD3080-3370-419A-93B6-4CECF7558CA1}" dt="2023-06-15T09:58:04.930" v="95" actId="478"/>
          <ac:spMkLst>
            <pc:docMk/>
            <pc:sldMk cId="3213143018" sldId="615"/>
            <ac:spMk id="5" creationId="{907B618C-56C3-627D-97E6-AC5AB6A248D3}"/>
          </ac:spMkLst>
        </pc:spChg>
        <pc:spChg chg="add del mod">
          <ac:chgData name="Matthieu De Mari" userId="dfb708c9-d8dc-439f-9a3b-c772bf4a311c" providerId="ADAL" clId="{A0AD3080-3370-419A-93B6-4CECF7558CA1}" dt="2023-06-15T09:58:08.380" v="96" actId="478"/>
          <ac:spMkLst>
            <pc:docMk/>
            <pc:sldMk cId="3213143018" sldId="615"/>
            <ac:spMk id="6" creationId="{F3B16C9E-B4C6-CC6E-EBC8-6D7CBD17C4EC}"/>
          </ac:spMkLst>
        </pc:spChg>
        <pc:spChg chg="add mod">
          <ac:chgData name="Matthieu De Mari" userId="dfb708c9-d8dc-439f-9a3b-c772bf4a311c" providerId="ADAL" clId="{A0AD3080-3370-419A-93B6-4CECF7558CA1}" dt="2023-06-15T09:58:08.814" v="97"/>
          <ac:spMkLst>
            <pc:docMk/>
            <pc:sldMk cId="3213143018" sldId="615"/>
            <ac:spMk id="7" creationId="{31C4D057-7509-1C70-7D24-D045801CAC61}"/>
          </ac:spMkLst>
        </pc:spChg>
      </pc:sldChg>
      <pc:sldChg chg="addSp delSp modSp mod">
        <pc:chgData name="Matthieu De Mari" userId="dfb708c9-d8dc-439f-9a3b-c772bf4a311c" providerId="ADAL" clId="{A0AD3080-3370-419A-93B6-4CECF7558CA1}" dt="2023-06-15T09:58:45.113" v="114" actId="20577"/>
        <pc:sldMkLst>
          <pc:docMk/>
          <pc:sldMk cId="272248794" sldId="616"/>
        </pc:sldMkLst>
        <pc:spChg chg="mod">
          <ac:chgData name="Matthieu De Mari" userId="dfb708c9-d8dc-439f-9a3b-c772bf4a311c" providerId="ADAL" clId="{A0AD3080-3370-419A-93B6-4CECF7558CA1}" dt="2023-06-15T09:58:45.113" v="114" actId="20577"/>
          <ac:spMkLst>
            <pc:docMk/>
            <pc:sldMk cId="272248794" sldId="616"/>
            <ac:spMk id="2" creationId="{F155462C-3DEF-4B5A-AA92-FDAF554521A8}"/>
          </ac:spMkLst>
        </pc:spChg>
        <pc:spChg chg="del mod">
          <ac:chgData name="Matthieu De Mari" userId="dfb708c9-d8dc-439f-9a3b-c772bf4a311c" providerId="ADAL" clId="{A0AD3080-3370-419A-93B6-4CECF7558CA1}" dt="2023-06-15T09:57:53.685" v="91" actId="478"/>
          <ac:spMkLst>
            <pc:docMk/>
            <pc:sldMk cId="272248794" sldId="616"/>
            <ac:spMk id="5" creationId="{907B618C-56C3-627D-97E6-AC5AB6A248D3}"/>
          </ac:spMkLst>
        </pc:spChg>
        <pc:spChg chg="add del mod">
          <ac:chgData name="Matthieu De Mari" userId="dfb708c9-d8dc-439f-9a3b-c772bf4a311c" providerId="ADAL" clId="{A0AD3080-3370-419A-93B6-4CECF7558CA1}" dt="2023-06-15T09:57:56.460" v="92" actId="478"/>
          <ac:spMkLst>
            <pc:docMk/>
            <pc:sldMk cId="272248794" sldId="616"/>
            <ac:spMk id="6" creationId="{BA6EA83A-78A5-13E1-DA0E-A36E7626C851}"/>
          </ac:spMkLst>
        </pc:spChg>
        <pc:spChg chg="add mod">
          <ac:chgData name="Matthieu De Mari" userId="dfb708c9-d8dc-439f-9a3b-c772bf4a311c" providerId="ADAL" clId="{A0AD3080-3370-419A-93B6-4CECF7558CA1}" dt="2023-06-15T09:58:25.880" v="102" actId="27636"/>
          <ac:spMkLst>
            <pc:docMk/>
            <pc:sldMk cId="272248794" sldId="616"/>
            <ac:spMk id="7" creationId="{B82D45ED-0B21-DE4A-FF66-9F997E3A6F54}"/>
          </ac:spMkLst>
        </pc:spChg>
      </pc:sldChg>
      <pc:sldChg chg="modSp mod">
        <pc:chgData name="Matthieu De Mari" userId="dfb708c9-d8dc-439f-9a3b-c772bf4a311c" providerId="ADAL" clId="{A0AD3080-3370-419A-93B6-4CECF7558CA1}" dt="2023-06-15T10:00:56.181" v="124" actId="20577"/>
        <pc:sldMkLst>
          <pc:docMk/>
          <pc:sldMk cId="3019639347" sldId="620"/>
        </pc:sldMkLst>
        <pc:spChg chg="mod">
          <ac:chgData name="Matthieu De Mari" userId="dfb708c9-d8dc-439f-9a3b-c772bf4a311c" providerId="ADAL" clId="{A0AD3080-3370-419A-93B6-4CECF7558CA1}" dt="2023-06-15T10:00:56.181" v="124" actId="20577"/>
          <ac:spMkLst>
            <pc:docMk/>
            <pc:sldMk cId="3019639347" sldId="620"/>
            <ac:spMk id="5" creationId="{0A7B0056-41D4-B489-229E-8C898A3A5904}"/>
          </ac:spMkLst>
        </pc:spChg>
      </pc:sldChg>
      <pc:sldChg chg="modSp mod">
        <pc:chgData name="Matthieu De Mari" userId="dfb708c9-d8dc-439f-9a3b-c772bf4a311c" providerId="ADAL" clId="{A0AD3080-3370-419A-93B6-4CECF7558CA1}" dt="2023-06-15T10:03:09.748" v="168" actId="27636"/>
        <pc:sldMkLst>
          <pc:docMk/>
          <pc:sldMk cId="2973345057" sldId="623"/>
        </pc:sldMkLst>
        <pc:spChg chg="mod">
          <ac:chgData name="Matthieu De Mari" userId="dfb708c9-d8dc-439f-9a3b-c772bf4a311c" providerId="ADAL" clId="{A0AD3080-3370-419A-93B6-4CECF7558CA1}" dt="2023-06-15T10:03:09.748" v="168" actId="27636"/>
          <ac:spMkLst>
            <pc:docMk/>
            <pc:sldMk cId="2973345057" sldId="623"/>
            <ac:spMk id="5" creationId="{0A7B0056-41D4-B489-229E-8C898A3A5904}"/>
          </ac:spMkLst>
        </pc:spChg>
      </pc:sldChg>
      <pc:sldChg chg="modSp mod">
        <pc:chgData name="Matthieu De Mari" userId="dfb708c9-d8dc-439f-9a3b-c772bf4a311c" providerId="ADAL" clId="{A0AD3080-3370-419A-93B6-4CECF7558CA1}" dt="2023-06-15T10:04:18.449" v="180" actId="14100"/>
        <pc:sldMkLst>
          <pc:docMk/>
          <pc:sldMk cId="1370451381" sldId="626"/>
        </pc:sldMkLst>
        <pc:spChg chg="mod">
          <ac:chgData name="Matthieu De Mari" userId="dfb708c9-d8dc-439f-9a3b-c772bf4a311c" providerId="ADAL" clId="{A0AD3080-3370-419A-93B6-4CECF7558CA1}" dt="2023-06-15T10:04:18.449" v="180" actId="14100"/>
          <ac:spMkLst>
            <pc:docMk/>
            <pc:sldMk cId="1370451381" sldId="626"/>
            <ac:spMk id="7" creationId="{FE76E93B-C174-ABC8-A6FE-29540C96E6EB}"/>
          </ac:spMkLst>
        </pc:spChg>
      </pc:sldChg>
      <pc:sldChg chg="modSp mod">
        <pc:chgData name="Matthieu De Mari" userId="dfb708c9-d8dc-439f-9a3b-c772bf4a311c" providerId="ADAL" clId="{A0AD3080-3370-419A-93B6-4CECF7558CA1}" dt="2023-06-15T10:05:36.519" v="233" actId="20577"/>
        <pc:sldMkLst>
          <pc:docMk/>
          <pc:sldMk cId="2143533983" sldId="627"/>
        </pc:sldMkLst>
        <pc:spChg chg="mod">
          <ac:chgData name="Matthieu De Mari" userId="dfb708c9-d8dc-439f-9a3b-c772bf4a311c" providerId="ADAL" clId="{A0AD3080-3370-419A-93B6-4CECF7558CA1}" dt="2023-06-15T10:05:36.519" v="233" actId="20577"/>
          <ac:spMkLst>
            <pc:docMk/>
            <pc:sldMk cId="2143533983" sldId="627"/>
            <ac:spMk id="5" creationId="{1EB9408D-F386-3AF2-19A5-5BF432A0ABD5}"/>
          </ac:spMkLst>
        </pc:spChg>
      </pc:sldChg>
      <pc:sldChg chg="modSp mod">
        <pc:chgData name="Matthieu De Mari" userId="dfb708c9-d8dc-439f-9a3b-c772bf4a311c" providerId="ADAL" clId="{A0AD3080-3370-419A-93B6-4CECF7558CA1}" dt="2023-06-15T10:05:58.541" v="237" actId="114"/>
        <pc:sldMkLst>
          <pc:docMk/>
          <pc:sldMk cId="4194419191" sldId="628"/>
        </pc:sldMkLst>
        <pc:spChg chg="mod">
          <ac:chgData name="Matthieu De Mari" userId="dfb708c9-d8dc-439f-9a3b-c772bf4a311c" providerId="ADAL" clId="{A0AD3080-3370-419A-93B6-4CECF7558CA1}" dt="2023-06-15T10:05:58.541" v="237" actId="114"/>
          <ac:spMkLst>
            <pc:docMk/>
            <pc:sldMk cId="4194419191" sldId="628"/>
            <ac:spMk id="4" creationId="{7A4AB427-F8D7-DB85-4E07-2BF6BB0FE9E9}"/>
          </ac:spMkLst>
        </pc:spChg>
      </pc:sldChg>
      <pc:sldChg chg="modSp mod">
        <pc:chgData name="Matthieu De Mari" userId="dfb708c9-d8dc-439f-9a3b-c772bf4a311c" providerId="ADAL" clId="{A0AD3080-3370-419A-93B6-4CECF7558CA1}" dt="2023-06-15T10:12:19.491" v="646" actId="1076"/>
        <pc:sldMkLst>
          <pc:docMk/>
          <pc:sldMk cId="2108370273" sldId="632"/>
        </pc:sldMkLst>
        <pc:spChg chg="mod">
          <ac:chgData name="Matthieu De Mari" userId="dfb708c9-d8dc-439f-9a3b-c772bf4a311c" providerId="ADAL" clId="{A0AD3080-3370-419A-93B6-4CECF7558CA1}" dt="2023-06-15T10:12:19.491" v="646" actId="1076"/>
          <ac:spMkLst>
            <pc:docMk/>
            <pc:sldMk cId="2108370273" sldId="632"/>
            <ac:spMk id="4" creationId="{748A84E3-E56D-689A-FE33-F385477C9C5D}"/>
          </ac:spMkLst>
        </pc:spChg>
      </pc:sldChg>
      <pc:sldChg chg="addSp delSp modSp mod modClrScheme chgLayout">
        <pc:chgData name="Matthieu De Mari" userId="dfb708c9-d8dc-439f-9a3b-c772bf4a311c" providerId="ADAL" clId="{A0AD3080-3370-419A-93B6-4CECF7558CA1}" dt="2023-06-15T10:06:39.733" v="245" actId="27636"/>
        <pc:sldMkLst>
          <pc:docMk/>
          <pc:sldMk cId="1116604702" sldId="633"/>
        </pc:sldMkLst>
        <pc:spChg chg="mod ord">
          <ac:chgData name="Matthieu De Mari" userId="dfb708c9-d8dc-439f-9a3b-c772bf4a311c" providerId="ADAL" clId="{A0AD3080-3370-419A-93B6-4CECF7558CA1}" dt="2023-06-15T10:06:39.700" v="244" actId="700"/>
          <ac:spMkLst>
            <pc:docMk/>
            <pc:sldMk cId="1116604702" sldId="633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A0AD3080-3370-419A-93B6-4CECF7558CA1}" dt="2023-06-15T10:06:39.733" v="245" actId="27636"/>
          <ac:spMkLst>
            <pc:docMk/>
            <pc:sldMk cId="1116604702" sldId="633"/>
            <ac:spMk id="3" creationId="{BF44B0CF-0CAC-3504-7AB3-559E76A4A1BC}"/>
          </ac:spMkLst>
        </pc:spChg>
        <pc:spChg chg="del">
          <ac:chgData name="Matthieu De Mari" userId="dfb708c9-d8dc-439f-9a3b-c772bf4a311c" providerId="ADAL" clId="{A0AD3080-3370-419A-93B6-4CECF7558CA1}" dt="2023-06-15T10:06:31.283" v="239" actId="478"/>
          <ac:spMkLst>
            <pc:docMk/>
            <pc:sldMk cId="1116604702" sldId="633"/>
            <ac:spMk id="5" creationId="{9F4ADEEE-8076-6BB7-C9A4-0291B185360A}"/>
          </ac:spMkLst>
        </pc:spChg>
        <pc:spChg chg="add del mod">
          <ac:chgData name="Matthieu De Mari" userId="dfb708c9-d8dc-439f-9a3b-c772bf4a311c" providerId="ADAL" clId="{A0AD3080-3370-419A-93B6-4CECF7558CA1}" dt="2023-06-15T10:06:32.433" v="240" actId="478"/>
          <ac:spMkLst>
            <pc:docMk/>
            <pc:sldMk cId="1116604702" sldId="633"/>
            <ac:spMk id="6" creationId="{681596B6-532F-46BA-F9E6-359741D88B98}"/>
          </ac:spMkLst>
        </pc:spChg>
        <pc:graphicFrameChg chg="del">
          <ac:chgData name="Matthieu De Mari" userId="dfb708c9-d8dc-439f-9a3b-c772bf4a311c" providerId="ADAL" clId="{A0AD3080-3370-419A-93B6-4CECF7558CA1}" dt="2023-06-15T10:06:33.468" v="241" actId="478"/>
          <ac:graphicFrameMkLst>
            <pc:docMk/>
            <pc:sldMk cId="1116604702" sldId="633"/>
            <ac:graphicFrameMk id="8" creationId="{E84BC276-639D-F75D-4745-DBA3526EDAAD}"/>
          </ac:graphicFrameMkLst>
        </pc:graphicFrameChg>
      </pc:sldChg>
      <pc:sldChg chg="modSp mod">
        <pc:chgData name="Matthieu De Mari" userId="dfb708c9-d8dc-439f-9a3b-c772bf4a311c" providerId="ADAL" clId="{A0AD3080-3370-419A-93B6-4CECF7558CA1}" dt="2023-06-15T10:07:51.211" v="264" actId="20577"/>
        <pc:sldMkLst>
          <pc:docMk/>
          <pc:sldMk cId="2709894763" sldId="634"/>
        </pc:sldMkLst>
        <pc:spChg chg="mod">
          <ac:chgData name="Matthieu De Mari" userId="dfb708c9-d8dc-439f-9a3b-c772bf4a311c" providerId="ADAL" clId="{A0AD3080-3370-419A-93B6-4CECF7558CA1}" dt="2023-06-15T10:07:51.211" v="264" actId="20577"/>
          <ac:spMkLst>
            <pc:docMk/>
            <pc:sldMk cId="2709894763" sldId="634"/>
            <ac:spMk id="5" creationId="{0A7B0056-41D4-B489-229E-8C898A3A5904}"/>
          </ac:spMkLst>
        </pc:spChg>
      </pc:sldChg>
      <pc:sldChg chg="addSp delSp modSp mod modClrScheme chgLayout">
        <pc:chgData name="Matthieu De Mari" userId="dfb708c9-d8dc-439f-9a3b-c772bf4a311c" providerId="ADAL" clId="{A0AD3080-3370-419A-93B6-4CECF7558CA1}" dt="2023-06-15T10:10:55.459" v="605" actId="20577"/>
        <pc:sldMkLst>
          <pc:docMk/>
          <pc:sldMk cId="283574109" sldId="636"/>
        </pc:sldMkLst>
        <pc:spChg chg="mod ord">
          <ac:chgData name="Matthieu De Mari" userId="dfb708c9-d8dc-439f-9a3b-c772bf4a311c" providerId="ADAL" clId="{A0AD3080-3370-419A-93B6-4CECF7558CA1}" dt="2023-06-15T10:09:44.301" v="359" actId="700"/>
          <ac:spMkLst>
            <pc:docMk/>
            <pc:sldMk cId="283574109" sldId="636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A0AD3080-3370-419A-93B6-4CECF7558CA1}" dt="2023-06-15T10:10:55.459" v="605" actId="20577"/>
          <ac:spMkLst>
            <pc:docMk/>
            <pc:sldMk cId="283574109" sldId="636"/>
            <ac:spMk id="3" creationId="{BF44B0CF-0CAC-3504-7AB3-559E76A4A1BC}"/>
          </ac:spMkLst>
        </pc:spChg>
        <pc:spChg chg="del mod">
          <ac:chgData name="Matthieu De Mari" userId="dfb708c9-d8dc-439f-9a3b-c772bf4a311c" providerId="ADAL" clId="{A0AD3080-3370-419A-93B6-4CECF7558CA1}" dt="2023-06-15T10:09:38.190" v="356" actId="478"/>
          <ac:spMkLst>
            <pc:docMk/>
            <pc:sldMk cId="283574109" sldId="636"/>
            <ac:spMk id="5" creationId="{9F4ADEEE-8076-6BB7-C9A4-0291B185360A}"/>
          </ac:spMkLst>
        </pc:spChg>
        <pc:spChg chg="add del mod">
          <ac:chgData name="Matthieu De Mari" userId="dfb708c9-d8dc-439f-9a3b-c772bf4a311c" providerId="ADAL" clId="{A0AD3080-3370-419A-93B6-4CECF7558CA1}" dt="2023-06-15T10:09:40.200" v="357" actId="478"/>
          <ac:spMkLst>
            <pc:docMk/>
            <pc:sldMk cId="283574109" sldId="636"/>
            <ac:spMk id="6" creationId="{DFCBA00C-43E2-0C72-8F46-C39C87CC6C8F}"/>
          </ac:spMkLst>
        </pc:spChg>
        <pc:picChg chg="del">
          <ac:chgData name="Matthieu De Mari" userId="dfb708c9-d8dc-439f-9a3b-c772bf4a311c" providerId="ADAL" clId="{A0AD3080-3370-419A-93B6-4CECF7558CA1}" dt="2023-06-15T10:09:40.871" v="358" actId="478"/>
          <ac:picMkLst>
            <pc:docMk/>
            <pc:sldMk cId="283574109" sldId="636"/>
            <ac:picMk id="7" creationId="{F4E3F8CF-9E64-FE70-50B8-E9152DC86C5D}"/>
          </ac:picMkLst>
        </pc:picChg>
      </pc:sldChg>
      <pc:sldChg chg="modSp mod">
        <pc:chgData name="Matthieu De Mari" userId="dfb708c9-d8dc-439f-9a3b-c772bf4a311c" providerId="ADAL" clId="{A0AD3080-3370-419A-93B6-4CECF7558CA1}" dt="2023-06-15T10:11:54.480" v="619" actId="20577"/>
        <pc:sldMkLst>
          <pc:docMk/>
          <pc:sldMk cId="3136411561" sldId="637"/>
        </pc:sldMkLst>
        <pc:spChg chg="mod">
          <ac:chgData name="Matthieu De Mari" userId="dfb708c9-d8dc-439f-9a3b-c772bf4a311c" providerId="ADAL" clId="{A0AD3080-3370-419A-93B6-4CECF7558CA1}" dt="2023-06-15T10:11:54.480" v="619" actId="20577"/>
          <ac:spMkLst>
            <pc:docMk/>
            <pc:sldMk cId="3136411561" sldId="637"/>
            <ac:spMk id="3" creationId="{A94B8BB6-D04B-5A34-E313-329C5FD8A725}"/>
          </ac:spMkLst>
        </pc:spChg>
        <pc:spChg chg="mod">
          <ac:chgData name="Matthieu De Mari" userId="dfb708c9-d8dc-439f-9a3b-c772bf4a311c" providerId="ADAL" clId="{A0AD3080-3370-419A-93B6-4CECF7558CA1}" dt="2023-06-15T10:11:51.673" v="617" actId="20577"/>
          <ac:spMkLst>
            <pc:docMk/>
            <pc:sldMk cId="3136411561" sldId="637"/>
            <ac:spMk id="4" creationId="{C2EA9E57-1CE4-58BA-21F8-958AC511922C}"/>
          </ac:spMkLst>
        </pc:spChg>
      </pc:sldChg>
      <pc:sldChg chg="modSp mod">
        <pc:chgData name="Matthieu De Mari" userId="dfb708c9-d8dc-439f-9a3b-c772bf4a311c" providerId="ADAL" clId="{A0AD3080-3370-419A-93B6-4CECF7558CA1}" dt="2023-06-15T10:12:36.480" v="647" actId="20577"/>
        <pc:sldMkLst>
          <pc:docMk/>
          <pc:sldMk cId="3352703959" sldId="640"/>
        </pc:sldMkLst>
        <pc:spChg chg="mod">
          <ac:chgData name="Matthieu De Mari" userId="dfb708c9-d8dc-439f-9a3b-c772bf4a311c" providerId="ADAL" clId="{A0AD3080-3370-419A-93B6-4CECF7558CA1}" dt="2023-06-15T10:12:36.480" v="647" actId="20577"/>
          <ac:spMkLst>
            <pc:docMk/>
            <pc:sldMk cId="3352703959" sldId="640"/>
            <ac:spMk id="7" creationId="{8055552E-6D7A-A036-218E-1A0E114AE400}"/>
          </ac:spMkLst>
        </pc:spChg>
      </pc:sldChg>
      <pc:sldChg chg="modSp mod">
        <pc:chgData name="Matthieu De Mari" userId="dfb708c9-d8dc-439f-9a3b-c772bf4a311c" providerId="ADAL" clId="{A0AD3080-3370-419A-93B6-4CECF7558CA1}" dt="2023-06-15T10:12:43.161" v="649" actId="1076"/>
        <pc:sldMkLst>
          <pc:docMk/>
          <pc:sldMk cId="3269279707" sldId="641"/>
        </pc:sldMkLst>
        <pc:spChg chg="mod">
          <ac:chgData name="Matthieu De Mari" userId="dfb708c9-d8dc-439f-9a3b-c772bf4a311c" providerId="ADAL" clId="{A0AD3080-3370-419A-93B6-4CECF7558CA1}" dt="2023-06-15T10:12:43.161" v="649" actId="1076"/>
          <ac:spMkLst>
            <pc:docMk/>
            <pc:sldMk cId="3269279707" sldId="641"/>
            <ac:spMk id="4" creationId="{DB727DFC-B7C8-21A1-A27E-3DC8BD3CEF90}"/>
          </ac:spMkLst>
        </pc:spChg>
      </pc:sldChg>
      <pc:sldChg chg="modSp mod">
        <pc:chgData name="Matthieu De Mari" userId="dfb708c9-d8dc-439f-9a3b-c772bf4a311c" providerId="ADAL" clId="{A0AD3080-3370-419A-93B6-4CECF7558CA1}" dt="2023-06-15T10:12:48.164" v="650" actId="1076"/>
        <pc:sldMkLst>
          <pc:docMk/>
          <pc:sldMk cId="2948259004" sldId="642"/>
        </pc:sldMkLst>
        <pc:spChg chg="mod">
          <ac:chgData name="Matthieu De Mari" userId="dfb708c9-d8dc-439f-9a3b-c772bf4a311c" providerId="ADAL" clId="{A0AD3080-3370-419A-93B6-4CECF7558CA1}" dt="2023-06-15T10:12:48.164" v="650" actId="1076"/>
          <ac:spMkLst>
            <pc:docMk/>
            <pc:sldMk cId="2948259004" sldId="642"/>
            <ac:spMk id="4" creationId="{07ED02BD-2046-DB2E-B447-9B6CABBB7D53}"/>
          </ac:spMkLst>
        </pc:spChg>
      </pc:sldChg>
      <pc:sldChg chg="addSp delSp modSp mod">
        <pc:chgData name="Matthieu De Mari" userId="dfb708c9-d8dc-439f-9a3b-c772bf4a311c" providerId="ADAL" clId="{A0AD3080-3370-419A-93B6-4CECF7558CA1}" dt="2023-06-15T10:13:25.722" v="678" actId="14100"/>
        <pc:sldMkLst>
          <pc:docMk/>
          <pc:sldMk cId="3061501488" sldId="644"/>
        </pc:sldMkLst>
        <pc:spChg chg="mod">
          <ac:chgData name="Matthieu De Mari" userId="dfb708c9-d8dc-439f-9a3b-c772bf4a311c" providerId="ADAL" clId="{A0AD3080-3370-419A-93B6-4CECF7558CA1}" dt="2023-06-15T10:13:07.050" v="673" actId="207"/>
          <ac:spMkLst>
            <pc:docMk/>
            <pc:sldMk cId="3061501488" sldId="644"/>
            <ac:spMk id="3" creationId="{BF44B0CF-0CAC-3504-7AB3-559E76A4A1BC}"/>
          </ac:spMkLst>
        </pc:spChg>
        <pc:spChg chg="del">
          <ac:chgData name="Matthieu De Mari" userId="dfb708c9-d8dc-439f-9a3b-c772bf4a311c" providerId="ADAL" clId="{A0AD3080-3370-419A-93B6-4CECF7558CA1}" dt="2023-06-15T10:13:18.694" v="674" actId="478"/>
          <ac:spMkLst>
            <pc:docMk/>
            <pc:sldMk cId="3061501488" sldId="644"/>
            <ac:spMk id="5" creationId="{9F4ADEEE-8076-6BB7-C9A4-0291B185360A}"/>
          </ac:spMkLst>
        </pc:spChg>
        <pc:spChg chg="add del mod">
          <ac:chgData name="Matthieu De Mari" userId="dfb708c9-d8dc-439f-9a3b-c772bf4a311c" providerId="ADAL" clId="{A0AD3080-3370-419A-93B6-4CECF7558CA1}" dt="2023-06-15T10:13:19.914" v="675" actId="478"/>
          <ac:spMkLst>
            <pc:docMk/>
            <pc:sldMk cId="3061501488" sldId="644"/>
            <ac:spMk id="6" creationId="{4F25A5CC-A7FF-AAE0-2159-DE15FC90D175}"/>
          </ac:spMkLst>
        </pc:spChg>
        <pc:picChg chg="mod">
          <ac:chgData name="Matthieu De Mari" userId="dfb708c9-d8dc-439f-9a3b-c772bf4a311c" providerId="ADAL" clId="{A0AD3080-3370-419A-93B6-4CECF7558CA1}" dt="2023-06-15T10:13:25.722" v="678" actId="14100"/>
          <ac:picMkLst>
            <pc:docMk/>
            <pc:sldMk cId="3061501488" sldId="644"/>
            <ac:picMk id="7" creationId="{F4E3F8CF-9E64-FE70-50B8-E9152DC86C5D}"/>
          </ac:picMkLst>
        </pc:picChg>
      </pc:sldChg>
      <pc:sldChg chg="modSp mod">
        <pc:chgData name="Matthieu De Mari" userId="dfb708c9-d8dc-439f-9a3b-c772bf4a311c" providerId="ADAL" clId="{A0AD3080-3370-419A-93B6-4CECF7558CA1}" dt="2023-06-15T10:17:09.238" v="791" actId="20577"/>
        <pc:sldMkLst>
          <pc:docMk/>
          <pc:sldMk cId="3664711723" sldId="645"/>
        </pc:sldMkLst>
        <pc:spChg chg="mod">
          <ac:chgData name="Matthieu De Mari" userId="dfb708c9-d8dc-439f-9a3b-c772bf4a311c" providerId="ADAL" clId="{A0AD3080-3370-419A-93B6-4CECF7558CA1}" dt="2023-06-15T10:17:09.238" v="791" actId="20577"/>
          <ac:spMkLst>
            <pc:docMk/>
            <pc:sldMk cId="3664711723" sldId="645"/>
            <ac:spMk id="5" creationId="{0A7B0056-41D4-B489-229E-8C898A3A5904}"/>
          </ac:spMkLst>
        </pc:spChg>
      </pc:sldChg>
      <pc:sldChg chg="modSp mod">
        <pc:chgData name="Matthieu De Mari" userId="dfb708c9-d8dc-439f-9a3b-c772bf4a311c" providerId="ADAL" clId="{A0AD3080-3370-419A-93B6-4CECF7558CA1}" dt="2023-06-15T10:13:41.425" v="706" actId="20577"/>
        <pc:sldMkLst>
          <pc:docMk/>
          <pc:sldMk cId="1098360026" sldId="646"/>
        </pc:sldMkLst>
        <pc:spChg chg="mod">
          <ac:chgData name="Matthieu De Mari" userId="dfb708c9-d8dc-439f-9a3b-c772bf4a311c" providerId="ADAL" clId="{A0AD3080-3370-419A-93B6-4CECF7558CA1}" dt="2023-06-15T10:13:41.425" v="706" actId="20577"/>
          <ac:spMkLst>
            <pc:docMk/>
            <pc:sldMk cId="1098360026" sldId="646"/>
            <ac:spMk id="2" creationId="{C6EDB95A-6F54-1C8E-C7BF-34F5ECB6A00A}"/>
          </ac:spMkLst>
        </pc:spChg>
      </pc:sldChg>
      <pc:sldChg chg="modSp mod">
        <pc:chgData name="Matthieu De Mari" userId="dfb708c9-d8dc-439f-9a3b-c772bf4a311c" providerId="ADAL" clId="{A0AD3080-3370-419A-93B6-4CECF7558CA1}" dt="2023-06-15T10:13:48.865" v="707"/>
        <pc:sldMkLst>
          <pc:docMk/>
          <pc:sldMk cId="1535134496" sldId="647"/>
        </pc:sldMkLst>
        <pc:spChg chg="mod">
          <ac:chgData name="Matthieu De Mari" userId="dfb708c9-d8dc-439f-9a3b-c772bf4a311c" providerId="ADAL" clId="{A0AD3080-3370-419A-93B6-4CECF7558CA1}" dt="2023-06-15T10:13:48.865" v="707"/>
          <ac:spMkLst>
            <pc:docMk/>
            <pc:sldMk cId="1535134496" sldId="647"/>
            <ac:spMk id="3" creationId="{5FA9FB08-8B4D-4B75-6BC7-1C5AFEFF5E55}"/>
          </ac:spMkLst>
        </pc:spChg>
      </pc:sldChg>
      <pc:sldChg chg="modSp mod">
        <pc:chgData name="Matthieu De Mari" userId="dfb708c9-d8dc-439f-9a3b-c772bf4a311c" providerId="ADAL" clId="{A0AD3080-3370-419A-93B6-4CECF7558CA1}" dt="2023-06-15T10:14:06.528" v="717" actId="20577"/>
        <pc:sldMkLst>
          <pc:docMk/>
          <pc:sldMk cId="639167993" sldId="648"/>
        </pc:sldMkLst>
        <pc:spChg chg="mod">
          <ac:chgData name="Matthieu De Mari" userId="dfb708c9-d8dc-439f-9a3b-c772bf4a311c" providerId="ADAL" clId="{A0AD3080-3370-419A-93B6-4CECF7558CA1}" dt="2023-06-15T10:14:06.528" v="717" actId="20577"/>
          <ac:spMkLst>
            <pc:docMk/>
            <pc:sldMk cId="639167993" sldId="648"/>
            <ac:spMk id="3" creationId="{0D6827D2-8C59-5725-9D05-A7ACE2CC3147}"/>
          </ac:spMkLst>
        </pc:spChg>
      </pc:sldChg>
      <pc:sldChg chg="modSp mod">
        <pc:chgData name="Matthieu De Mari" userId="dfb708c9-d8dc-439f-9a3b-c772bf4a311c" providerId="ADAL" clId="{A0AD3080-3370-419A-93B6-4CECF7558CA1}" dt="2023-06-15T10:14:38.761" v="740" actId="20577"/>
        <pc:sldMkLst>
          <pc:docMk/>
          <pc:sldMk cId="3661229859" sldId="651"/>
        </pc:sldMkLst>
        <pc:spChg chg="mod">
          <ac:chgData name="Matthieu De Mari" userId="dfb708c9-d8dc-439f-9a3b-c772bf4a311c" providerId="ADAL" clId="{A0AD3080-3370-419A-93B6-4CECF7558CA1}" dt="2023-06-15T10:14:38.761" v="740" actId="20577"/>
          <ac:spMkLst>
            <pc:docMk/>
            <pc:sldMk cId="3661229859" sldId="651"/>
            <ac:spMk id="3" creationId="{D2CAA860-8CE7-05D9-1322-FD149D6E2865}"/>
          </ac:spMkLst>
        </pc:spChg>
      </pc:sldChg>
      <pc:sldChg chg="modSp mod">
        <pc:chgData name="Matthieu De Mari" userId="dfb708c9-d8dc-439f-9a3b-c772bf4a311c" providerId="ADAL" clId="{A0AD3080-3370-419A-93B6-4CECF7558CA1}" dt="2023-06-15T10:14:51.100" v="741" actId="20577"/>
        <pc:sldMkLst>
          <pc:docMk/>
          <pc:sldMk cId="2836012066" sldId="652"/>
        </pc:sldMkLst>
        <pc:spChg chg="mod">
          <ac:chgData name="Matthieu De Mari" userId="dfb708c9-d8dc-439f-9a3b-c772bf4a311c" providerId="ADAL" clId="{A0AD3080-3370-419A-93B6-4CECF7558CA1}" dt="2023-06-15T10:14:51.100" v="741" actId="20577"/>
          <ac:spMkLst>
            <pc:docMk/>
            <pc:sldMk cId="2836012066" sldId="652"/>
            <ac:spMk id="5" creationId="{0B2E0CD9-728A-0474-7AA6-B59FF75D5912}"/>
          </ac:spMkLst>
        </pc:spChg>
      </pc:sldChg>
      <pc:sldChg chg="modSp mod">
        <pc:chgData name="Matthieu De Mari" userId="dfb708c9-d8dc-439f-9a3b-c772bf4a311c" providerId="ADAL" clId="{A0AD3080-3370-419A-93B6-4CECF7558CA1}" dt="2023-06-15T10:19:25.423" v="796" actId="113"/>
        <pc:sldMkLst>
          <pc:docMk/>
          <pc:sldMk cId="1688481620" sldId="654"/>
        </pc:sldMkLst>
        <pc:spChg chg="mod">
          <ac:chgData name="Matthieu De Mari" userId="dfb708c9-d8dc-439f-9a3b-c772bf4a311c" providerId="ADAL" clId="{A0AD3080-3370-419A-93B6-4CECF7558CA1}" dt="2023-06-15T10:19:25.423" v="796" actId="113"/>
          <ac:spMkLst>
            <pc:docMk/>
            <pc:sldMk cId="1688481620" sldId="654"/>
            <ac:spMk id="4" creationId="{B0FDD59A-9328-B341-218D-76A654E93F04}"/>
          </ac:spMkLst>
        </pc:spChg>
      </pc:sldChg>
      <pc:sldChg chg="modSp mod">
        <pc:chgData name="Matthieu De Mari" userId="dfb708c9-d8dc-439f-9a3b-c772bf4a311c" providerId="ADAL" clId="{A0AD3080-3370-419A-93B6-4CECF7558CA1}" dt="2023-06-15T10:20:28.356" v="879" actId="20577"/>
        <pc:sldMkLst>
          <pc:docMk/>
          <pc:sldMk cId="3673354424" sldId="657"/>
        </pc:sldMkLst>
        <pc:spChg chg="mod">
          <ac:chgData name="Matthieu De Mari" userId="dfb708c9-d8dc-439f-9a3b-c772bf4a311c" providerId="ADAL" clId="{A0AD3080-3370-419A-93B6-4CECF7558CA1}" dt="2023-06-15T10:20:28.356" v="879" actId="20577"/>
          <ac:spMkLst>
            <pc:docMk/>
            <pc:sldMk cId="3673354424" sldId="657"/>
            <ac:spMk id="2" creationId="{21F4709C-61C8-E90F-2954-4414AADF9451}"/>
          </ac:spMkLst>
        </pc:spChg>
      </pc:sldChg>
      <pc:sldChg chg="modSp mod">
        <pc:chgData name="Matthieu De Mari" userId="dfb708c9-d8dc-439f-9a3b-c772bf4a311c" providerId="ADAL" clId="{A0AD3080-3370-419A-93B6-4CECF7558CA1}" dt="2023-06-15T10:20:06.970" v="827" actId="20577"/>
        <pc:sldMkLst>
          <pc:docMk/>
          <pc:sldMk cId="1348532138" sldId="658"/>
        </pc:sldMkLst>
        <pc:spChg chg="mod">
          <ac:chgData name="Matthieu De Mari" userId="dfb708c9-d8dc-439f-9a3b-c772bf4a311c" providerId="ADAL" clId="{A0AD3080-3370-419A-93B6-4CECF7558CA1}" dt="2023-06-15T10:20:06.970" v="827" actId="20577"/>
          <ac:spMkLst>
            <pc:docMk/>
            <pc:sldMk cId="1348532138" sldId="658"/>
            <ac:spMk id="2" creationId="{21F4709C-61C8-E90F-2954-4414AADF9451}"/>
          </ac:spMkLst>
        </pc:spChg>
      </pc:sldChg>
      <pc:sldChg chg="modSp mod">
        <pc:chgData name="Matthieu De Mari" userId="dfb708c9-d8dc-439f-9a3b-c772bf4a311c" providerId="ADAL" clId="{A0AD3080-3370-419A-93B6-4CECF7558CA1}" dt="2023-06-15T10:20:32.285" v="880"/>
        <pc:sldMkLst>
          <pc:docMk/>
          <pc:sldMk cId="855040033" sldId="659"/>
        </pc:sldMkLst>
        <pc:spChg chg="mod">
          <ac:chgData name="Matthieu De Mari" userId="dfb708c9-d8dc-439f-9a3b-c772bf4a311c" providerId="ADAL" clId="{A0AD3080-3370-419A-93B6-4CECF7558CA1}" dt="2023-06-15T10:20:32.285" v="880"/>
          <ac:spMkLst>
            <pc:docMk/>
            <pc:sldMk cId="855040033" sldId="659"/>
            <ac:spMk id="2" creationId="{21F4709C-61C8-E90F-2954-4414AADF9451}"/>
          </ac:spMkLst>
        </pc:spChg>
      </pc:sldChg>
      <pc:sldChg chg="modSp mod">
        <pc:chgData name="Matthieu De Mari" userId="dfb708c9-d8dc-439f-9a3b-c772bf4a311c" providerId="ADAL" clId="{A0AD3080-3370-419A-93B6-4CECF7558CA1}" dt="2023-06-15T10:20:34.891" v="881"/>
        <pc:sldMkLst>
          <pc:docMk/>
          <pc:sldMk cId="2151550002" sldId="660"/>
        </pc:sldMkLst>
        <pc:spChg chg="mod">
          <ac:chgData name="Matthieu De Mari" userId="dfb708c9-d8dc-439f-9a3b-c772bf4a311c" providerId="ADAL" clId="{A0AD3080-3370-419A-93B6-4CECF7558CA1}" dt="2023-06-15T10:20:34.891" v="881"/>
          <ac:spMkLst>
            <pc:docMk/>
            <pc:sldMk cId="2151550002" sldId="660"/>
            <ac:spMk id="2" creationId="{21F4709C-61C8-E90F-2954-4414AADF9451}"/>
          </ac:spMkLst>
        </pc:spChg>
      </pc:sldChg>
      <pc:sldChg chg="modSp mod">
        <pc:chgData name="Matthieu De Mari" userId="dfb708c9-d8dc-439f-9a3b-c772bf4a311c" providerId="ADAL" clId="{A0AD3080-3370-419A-93B6-4CECF7558CA1}" dt="2023-06-15T10:20:38.964" v="882"/>
        <pc:sldMkLst>
          <pc:docMk/>
          <pc:sldMk cId="857752855" sldId="661"/>
        </pc:sldMkLst>
        <pc:spChg chg="mod">
          <ac:chgData name="Matthieu De Mari" userId="dfb708c9-d8dc-439f-9a3b-c772bf4a311c" providerId="ADAL" clId="{A0AD3080-3370-419A-93B6-4CECF7558CA1}" dt="2023-06-15T10:20:38.964" v="882"/>
          <ac:spMkLst>
            <pc:docMk/>
            <pc:sldMk cId="857752855" sldId="661"/>
            <ac:spMk id="2" creationId="{21F4709C-61C8-E90F-2954-4414AADF9451}"/>
          </ac:spMkLst>
        </pc:spChg>
      </pc:sldChg>
      <pc:sldChg chg="modSp mod">
        <pc:chgData name="Matthieu De Mari" userId="dfb708c9-d8dc-439f-9a3b-c772bf4a311c" providerId="ADAL" clId="{A0AD3080-3370-419A-93B6-4CECF7558CA1}" dt="2023-06-15T10:20:41.407" v="883"/>
        <pc:sldMkLst>
          <pc:docMk/>
          <pc:sldMk cId="2494984745" sldId="662"/>
        </pc:sldMkLst>
        <pc:spChg chg="mod">
          <ac:chgData name="Matthieu De Mari" userId="dfb708c9-d8dc-439f-9a3b-c772bf4a311c" providerId="ADAL" clId="{A0AD3080-3370-419A-93B6-4CECF7558CA1}" dt="2023-06-15T10:20:41.407" v="883"/>
          <ac:spMkLst>
            <pc:docMk/>
            <pc:sldMk cId="2494984745" sldId="662"/>
            <ac:spMk id="2" creationId="{21F4709C-61C8-E90F-2954-4414AADF9451}"/>
          </ac:spMkLst>
        </pc:spChg>
      </pc:sldChg>
      <pc:sldChg chg="modSp mod">
        <pc:chgData name="Matthieu De Mari" userId="dfb708c9-d8dc-439f-9a3b-c772bf4a311c" providerId="ADAL" clId="{A0AD3080-3370-419A-93B6-4CECF7558CA1}" dt="2023-06-15T10:20:45.060" v="884"/>
        <pc:sldMkLst>
          <pc:docMk/>
          <pc:sldMk cId="1831247243" sldId="663"/>
        </pc:sldMkLst>
        <pc:spChg chg="mod">
          <ac:chgData name="Matthieu De Mari" userId="dfb708c9-d8dc-439f-9a3b-c772bf4a311c" providerId="ADAL" clId="{A0AD3080-3370-419A-93B6-4CECF7558CA1}" dt="2023-06-15T10:20:45.060" v="884"/>
          <ac:spMkLst>
            <pc:docMk/>
            <pc:sldMk cId="1831247243" sldId="663"/>
            <ac:spMk id="2" creationId="{21F4709C-61C8-E90F-2954-4414AADF9451}"/>
          </ac:spMkLst>
        </pc:spChg>
      </pc:sldChg>
      <pc:sldChg chg="modSp mod">
        <pc:chgData name="Matthieu De Mari" userId="dfb708c9-d8dc-439f-9a3b-c772bf4a311c" providerId="ADAL" clId="{A0AD3080-3370-419A-93B6-4CECF7558CA1}" dt="2023-06-15T10:21:30.966" v="925" actId="20577"/>
        <pc:sldMkLst>
          <pc:docMk/>
          <pc:sldMk cId="506948723" sldId="665"/>
        </pc:sldMkLst>
        <pc:spChg chg="mod">
          <ac:chgData name="Matthieu De Mari" userId="dfb708c9-d8dc-439f-9a3b-c772bf4a311c" providerId="ADAL" clId="{A0AD3080-3370-419A-93B6-4CECF7558CA1}" dt="2023-06-15T10:21:05.496" v="908" actId="20577"/>
          <ac:spMkLst>
            <pc:docMk/>
            <pc:sldMk cId="506948723" sldId="665"/>
            <ac:spMk id="2" creationId="{8D7CF09B-6A00-AE71-9A1F-BC7A1C98BFA3}"/>
          </ac:spMkLst>
        </pc:spChg>
        <pc:spChg chg="mod">
          <ac:chgData name="Matthieu De Mari" userId="dfb708c9-d8dc-439f-9a3b-c772bf4a311c" providerId="ADAL" clId="{A0AD3080-3370-419A-93B6-4CECF7558CA1}" dt="2023-06-15T10:21:30.966" v="925" actId="20577"/>
          <ac:spMkLst>
            <pc:docMk/>
            <pc:sldMk cId="506948723" sldId="665"/>
            <ac:spMk id="4" creationId="{B0FDD59A-9328-B341-218D-76A654E93F04}"/>
          </ac:spMkLst>
        </pc:spChg>
        <pc:picChg chg="mod">
          <ac:chgData name="Matthieu De Mari" userId="dfb708c9-d8dc-439f-9a3b-c772bf4a311c" providerId="ADAL" clId="{A0AD3080-3370-419A-93B6-4CECF7558CA1}" dt="2023-06-15T10:21:08.223" v="909" actId="1076"/>
          <ac:picMkLst>
            <pc:docMk/>
            <pc:sldMk cId="506948723" sldId="665"/>
            <ac:picMk id="5" creationId="{733E8D5A-1A45-8E27-B15C-2E7B5398173B}"/>
          </ac:picMkLst>
        </pc:picChg>
      </pc:sldChg>
      <pc:sldChg chg="modSp mod">
        <pc:chgData name="Matthieu De Mari" userId="dfb708c9-d8dc-439f-9a3b-c772bf4a311c" providerId="ADAL" clId="{A0AD3080-3370-419A-93B6-4CECF7558CA1}" dt="2023-06-15T10:21:48.951" v="933" actId="20577"/>
        <pc:sldMkLst>
          <pc:docMk/>
          <pc:sldMk cId="1442844384" sldId="667"/>
        </pc:sldMkLst>
        <pc:spChg chg="mod">
          <ac:chgData name="Matthieu De Mari" userId="dfb708c9-d8dc-439f-9a3b-c772bf4a311c" providerId="ADAL" clId="{A0AD3080-3370-419A-93B6-4CECF7558CA1}" dt="2023-06-15T10:21:48.951" v="933" actId="20577"/>
          <ac:spMkLst>
            <pc:docMk/>
            <pc:sldMk cId="1442844384" sldId="667"/>
            <ac:spMk id="5" creationId="{05642C26-AA61-A804-F438-6FAB9FE447AD}"/>
          </ac:spMkLst>
        </pc:spChg>
      </pc:sldChg>
      <pc:sldChg chg="modSp mod">
        <pc:chgData name="Matthieu De Mari" userId="dfb708c9-d8dc-439f-9a3b-c772bf4a311c" providerId="ADAL" clId="{A0AD3080-3370-419A-93B6-4CECF7558CA1}" dt="2023-06-15T10:20:12.014" v="830" actId="20577"/>
        <pc:sldMkLst>
          <pc:docMk/>
          <pc:sldMk cId="3738069086" sldId="713"/>
        </pc:sldMkLst>
        <pc:spChg chg="mod">
          <ac:chgData name="Matthieu De Mari" userId="dfb708c9-d8dc-439f-9a3b-c772bf4a311c" providerId="ADAL" clId="{A0AD3080-3370-419A-93B6-4CECF7558CA1}" dt="2023-06-15T10:20:12.014" v="830" actId="20577"/>
          <ac:spMkLst>
            <pc:docMk/>
            <pc:sldMk cId="3738069086" sldId="713"/>
            <ac:spMk id="2" creationId="{21F4709C-61C8-E90F-2954-4414AADF9451}"/>
          </ac:spMkLst>
        </pc:spChg>
      </pc:sldChg>
      <pc:sldChg chg="add del">
        <pc:chgData name="Matthieu De Mari" userId="dfb708c9-d8dc-439f-9a3b-c772bf4a311c" providerId="ADAL" clId="{A0AD3080-3370-419A-93B6-4CECF7558CA1}" dt="2023-06-15T10:02:01.213" v="126" actId="47"/>
        <pc:sldMkLst>
          <pc:docMk/>
          <pc:sldMk cId="1017455006" sldId="714"/>
        </pc:sldMkLst>
      </pc:sldChg>
      <pc:sldChg chg="addSp delSp modSp add mod modClrScheme chgLayout">
        <pc:chgData name="Matthieu De Mari" userId="dfb708c9-d8dc-439f-9a3b-c772bf4a311c" providerId="ADAL" clId="{A0AD3080-3370-419A-93B6-4CECF7558CA1}" dt="2023-06-15T10:07:15.004" v="254" actId="14100"/>
        <pc:sldMkLst>
          <pc:docMk/>
          <pc:sldMk cId="1709995566" sldId="714"/>
        </pc:sldMkLst>
        <pc:spChg chg="mod ord">
          <ac:chgData name="Matthieu De Mari" userId="dfb708c9-d8dc-439f-9a3b-c772bf4a311c" providerId="ADAL" clId="{A0AD3080-3370-419A-93B6-4CECF7558CA1}" dt="2023-06-15T10:06:49.918" v="248" actId="700"/>
          <ac:spMkLst>
            <pc:docMk/>
            <pc:sldMk cId="1709995566" sldId="714"/>
            <ac:spMk id="2" creationId="{7758C663-EEE1-B1E2-276D-3A81CA0C7444}"/>
          </ac:spMkLst>
        </pc:spChg>
        <pc:spChg chg="del">
          <ac:chgData name="Matthieu De Mari" userId="dfb708c9-d8dc-439f-9a3b-c772bf4a311c" providerId="ADAL" clId="{A0AD3080-3370-419A-93B6-4CECF7558CA1}" dt="2023-06-15T10:06:46.375" v="246" actId="478"/>
          <ac:spMkLst>
            <pc:docMk/>
            <pc:sldMk cId="1709995566" sldId="714"/>
            <ac:spMk id="3" creationId="{BF44B0CF-0CAC-3504-7AB3-559E76A4A1BC}"/>
          </ac:spMkLst>
        </pc:spChg>
        <pc:spChg chg="mod ord">
          <ac:chgData name="Matthieu De Mari" userId="dfb708c9-d8dc-439f-9a3b-c772bf4a311c" providerId="ADAL" clId="{A0AD3080-3370-419A-93B6-4CECF7558CA1}" dt="2023-06-15T10:07:11.764" v="253"/>
          <ac:spMkLst>
            <pc:docMk/>
            <pc:sldMk cId="1709995566" sldId="714"/>
            <ac:spMk id="5" creationId="{9F4ADEEE-8076-6BB7-C9A4-0291B185360A}"/>
          </ac:spMkLst>
        </pc:spChg>
        <pc:spChg chg="add del mod">
          <ac:chgData name="Matthieu De Mari" userId="dfb708c9-d8dc-439f-9a3b-c772bf4a311c" providerId="ADAL" clId="{A0AD3080-3370-419A-93B6-4CECF7558CA1}" dt="2023-06-15T10:06:47.017" v="247" actId="478"/>
          <ac:spMkLst>
            <pc:docMk/>
            <pc:sldMk cId="1709995566" sldId="714"/>
            <ac:spMk id="6" creationId="{F964D0C6-FCBE-1FA7-A0B1-9DFCE2897B31}"/>
          </ac:spMkLst>
        </pc:spChg>
        <pc:graphicFrameChg chg="mod">
          <ac:chgData name="Matthieu De Mari" userId="dfb708c9-d8dc-439f-9a3b-c772bf4a311c" providerId="ADAL" clId="{A0AD3080-3370-419A-93B6-4CECF7558CA1}" dt="2023-06-15T10:07:15.004" v="254" actId="14100"/>
          <ac:graphicFrameMkLst>
            <pc:docMk/>
            <pc:sldMk cId="1709995566" sldId="714"/>
            <ac:graphicFrameMk id="8" creationId="{E84BC276-639D-F75D-4745-DBA3526EDAAD}"/>
          </ac:graphicFrameMkLst>
        </pc:graphicFrameChg>
      </pc:sldChg>
      <pc:sldChg chg="delSp modSp add mod modClrScheme chgLayout">
        <pc:chgData name="Matthieu De Mari" userId="dfb708c9-d8dc-439f-9a3b-c772bf4a311c" providerId="ADAL" clId="{A0AD3080-3370-419A-93B6-4CECF7558CA1}" dt="2023-06-15T10:11:22.944" v="612" actId="1076"/>
        <pc:sldMkLst>
          <pc:docMk/>
          <pc:sldMk cId="3709912921" sldId="715"/>
        </pc:sldMkLst>
        <pc:spChg chg="mod ord">
          <ac:chgData name="Matthieu De Mari" userId="dfb708c9-d8dc-439f-9a3b-c772bf4a311c" providerId="ADAL" clId="{A0AD3080-3370-419A-93B6-4CECF7558CA1}" dt="2023-06-15T10:11:14.231" v="609" actId="700"/>
          <ac:spMkLst>
            <pc:docMk/>
            <pc:sldMk cId="3709912921" sldId="715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A0AD3080-3370-419A-93B6-4CECF7558CA1}" dt="2023-06-15T10:11:14.231" v="609" actId="700"/>
          <ac:spMkLst>
            <pc:docMk/>
            <pc:sldMk cId="3709912921" sldId="715"/>
            <ac:spMk id="3" creationId="{BF44B0CF-0CAC-3504-7AB3-559E76A4A1BC}"/>
          </ac:spMkLst>
        </pc:spChg>
        <pc:spChg chg="del mod">
          <ac:chgData name="Matthieu De Mari" userId="dfb708c9-d8dc-439f-9a3b-c772bf4a311c" providerId="ADAL" clId="{A0AD3080-3370-419A-93B6-4CECF7558CA1}" dt="2023-06-15T10:11:09.158" v="608" actId="478"/>
          <ac:spMkLst>
            <pc:docMk/>
            <pc:sldMk cId="3709912921" sldId="715"/>
            <ac:spMk id="5" creationId="{9F4ADEEE-8076-6BB7-C9A4-0291B185360A}"/>
          </ac:spMkLst>
        </pc:spChg>
        <pc:picChg chg="mod">
          <ac:chgData name="Matthieu De Mari" userId="dfb708c9-d8dc-439f-9a3b-c772bf4a311c" providerId="ADAL" clId="{A0AD3080-3370-419A-93B6-4CECF7558CA1}" dt="2023-06-15T10:11:22.944" v="612" actId="1076"/>
          <ac:picMkLst>
            <pc:docMk/>
            <pc:sldMk cId="3709912921" sldId="715"/>
            <ac:picMk id="7" creationId="{F4E3F8CF-9E64-FE70-50B8-E9152DC86C5D}"/>
          </ac:picMkLst>
        </pc:picChg>
      </pc:sldChg>
    </pc:docChg>
  </pc:docChgLst>
  <pc:docChgLst>
    <pc:chgData name="Matthieu De Mari" userId="dfb708c9-d8dc-439f-9a3b-c772bf4a311c" providerId="ADAL" clId="{251FE134-C820-4530-8688-E620736609C0}"/>
    <pc:docChg chg="undo custSel addSld modSld sldOrd addSection modSection">
      <pc:chgData name="Matthieu De Mari" userId="dfb708c9-d8dc-439f-9a3b-c772bf4a311c" providerId="ADAL" clId="{251FE134-C820-4530-8688-E620736609C0}" dt="2023-07-21T03:11:25.369" v="951" actId="113"/>
      <pc:docMkLst>
        <pc:docMk/>
      </pc:docMkLst>
      <pc:sldChg chg="modSp mod">
        <pc:chgData name="Matthieu De Mari" userId="dfb708c9-d8dc-439f-9a3b-c772bf4a311c" providerId="ADAL" clId="{251FE134-C820-4530-8688-E620736609C0}" dt="2023-07-06T05:38:09.406" v="155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251FE134-C820-4530-8688-E620736609C0}" dt="2023-07-06T05:38:09.406" v="155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mod">
        <pc:chgData name="Matthieu De Mari" userId="dfb708c9-d8dc-439f-9a3b-c772bf4a311c" providerId="ADAL" clId="{251FE134-C820-4530-8688-E620736609C0}" dt="2023-07-06T05:39:58.039" v="244" actId="20577"/>
        <pc:sldMkLst>
          <pc:docMk/>
          <pc:sldMk cId="3223759810" sldId="670"/>
        </pc:sldMkLst>
        <pc:spChg chg="mod">
          <ac:chgData name="Matthieu De Mari" userId="dfb708c9-d8dc-439f-9a3b-c772bf4a311c" providerId="ADAL" clId="{251FE134-C820-4530-8688-E620736609C0}" dt="2023-07-06T05:39:58.039" v="244" actId="20577"/>
          <ac:spMkLst>
            <pc:docMk/>
            <pc:sldMk cId="3223759810" sldId="670"/>
            <ac:spMk id="5" creationId="{B6B851F4-FCFC-1E83-D239-824F7B5E1B01}"/>
          </ac:spMkLst>
        </pc:spChg>
      </pc:sldChg>
      <pc:sldChg chg="modSp mod">
        <pc:chgData name="Matthieu De Mari" userId="dfb708c9-d8dc-439f-9a3b-c772bf4a311c" providerId="ADAL" clId="{251FE134-C820-4530-8688-E620736609C0}" dt="2023-07-06T05:43:29.595" v="575" actId="20577"/>
        <pc:sldMkLst>
          <pc:docMk/>
          <pc:sldMk cId="3207845161" sldId="672"/>
        </pc:sldMkLst>
        <pc:spChg chg="mod">
          <ac:chgData name="Matthieu De Mari" userId="dfb708c9-d8dc-439f-9a3b-c772bf4a311c" providerId="ADAL" clId="{251FE134-C820-4530-8688-E620736609C0}" dt="2023-07-06T05:43:29.595" v="575" actId="20577"/>
          <ac:spMkLst>
            <pc:docMk/>
            <pc:sldMk cId="3207845161" sldId="672"/>
            <ac:spMk id="5" creationId="{B6B851F4-FCFC-1E83-D239-824F7B5E1B01}"/>
          </ac:spMkLst>
        </pc:spChg>
      </pc:sldChg>
      <pc:sldChg chg="ord">
        <pc:chgData name="Matthieu De Mari" userId="dfb708c9-d8dc-439f-9a3b-c772bf4a311c" providerId="ADAL" clId="{251FE134-C820-4530-8688-E620736609C0}" dt="2023-07-06T05:35:59.803" v="3" actId="20578"/>
        <pc:sldMkLst>
          <pc:docMk/>
          <pc:sldMk cId="179957487" sldId="673"/>
        </pc:sldMkLst>
      </pc:sldChg>
      <pc:sldChg chg="addSp delSp modSp new mod modClrScheme chgLayout">
        <pc:chgData name="Matthieu De Mari" userId="dfb708c9-d8dc-439f-9a3b-c772bf4a311c" providerId="ADAL" clId="{251FE134-C820-4530-8688-E620736609C0}" dt="2023-07-06T05:37:23.842" v="152" actId="20577"/>
        <pc:sldMkLst>
          <pc:docMk/>
          <pc:sldMk cId="2109643298" sldId="716"/>
        </pc:sldMkLst>
        <pc:spChg chg="mod ord">
          <ac:chgData name="Matthieu De Mari" userId="dfb708c9-d8dc-439f-9a3b-c772bf4a311c" providerId="ADAL" clId="{251FE134-C820-4530-8688-E620736609C0}" dt="2023-07-06T05:36:16.546" v="37" actId="700"/>
          <ac:spMkLst>
            <pc:docMk/>
            <pc:sldMk cId="2109643298" sldId="716"/>
            <ac:spMk id="2" creationId="{E6ABEB96-12C5-CE2A-203E-F21CC0C2D2F3}"/>
          </ac:spMkLst>
        </pc:spChg>
        <pc:spChg chg="del mod ord">
          <ac:chgData name="Matthieu De Mari" userId="dfb708c9-d8dc-439f-9a3b-c772bf4a311c" providerId="ADAL" clId="{251FE134-C820-4530-8688-E620736609C0}" dt="2023-07-06T05:36:16.546" v="37" actId="700"/>
          <ac:spMkLst>
            <pc:docMk/>
            <pc:sldMk cId="2109643298" sldId="716"/>
            <ac:spMk id="3" creationId="{940D0258-76AA-75CC-7472-5B0BB1FA65D7}"/>
          </ac:spMkLst>
        </pc:spChg>
        <pc:spChg chg="del">
          <ac:chgData name="Matthieu De Mari" userId="dfb708c9-d8dc-439f-9a3b-c772bf4a311c" providerId="ADAL" clId="{251FE134-C820-4530-8688-E620736609C0}" dt="2023-07-06T05:36:16.546" v="37" actId="700"/>
          <ac:spMkLst>
            <pc:docMk/>
            <pc:sldMk cId="2109643298" sldId="716"/>
            <ac:spMk id="4" creationId="{1D81D52E-3054-1323-6463-5CD8DA7E06BF}"/>
          </ac:spMkLst>
        </pc:spChg>
        <pc:spChg chg="add mod ord">
          <ac:chgData name="Matthieu De Mari" userId="dfb708c9-d8dc-439f-9a3b-c772bf4a311c" providerId="ADAL" clId="{251FE134-C820-4530-8688-E620736609C0}" dt="2023-07-06T05:37:23.842" v="152" actId="20577"/>
          <ac:spMkLst>
            <pc:docMk/>
            <pc:sldMk cId="2109643298" sldId="716"/>
            <ac:spMk id="5" creationId="{CD846D7B-971E-D94F-E7AA-9C384963514B}"/>
          </ac:spMkLst>
        </pc:spChg>
      </pc:sldChg>
      <pc:sldChg chg="addSp delSp modSp new mod ord modClrScheme chgLayout">
        <pc:chgData name="Matthieu De Mari" userId="dfb708c9-d8dc-439f-9a3b-c772bf4a311c" providerId="ADAL" clId="{251FE134-C820-4530-8688-E620736609C0}" dt="2023-07-21T03:11:25.369" v="951" actId="113"/>
        <pc:sldMkLst>
          <pc:docMk/>
          <pc:sldMk cId="902038758" sldId="717"/>
        </pc:sldMkLst>
        <pc:spChg chg="mod ord">
          <ac:chgData name="Matthieu De Mari" userId="dfb708c9-d8dc-439f-9a3b-c772bf4a311c" providerId="ADAL" clId="{251FE134-C820-4530-8688-E620736609C0}" dt="2023-07-06T05:44:21.216" v="610" actId="700"/>
          <ac:spMkLst>
            <pc:docMk/>
            <pc:sldMk cId="902038758" sldId="717"/>
            <ac:spMk id="2" creationId="{E5C95B89-94E5-F4AF-5CD6-A1EE9AAA97DD}"/>
          </ac:spMkLst>
        </pc:spChg>
        <pc:spChg chg="del mod ord">
          <ac:chgData name="Matthieu De Mari" userId="dfb708c9-d8dc-439f-9a3b-c772bf4a311c" providerId="ADAL" clId="{251FE134-C820-4530-8688-E620736609C0}" dt="2023-07-06T05:44:21.216" v="610" actId="700"/>
          <ac:spMkLst>
            <pc:docMk/>
            <pc:sldMk cId="902038758" sldId="717"/>
            <ac:spMk id="3" creationId="{B6728770-FF35-5AC8-DFAD-A6A5187C1DBE}"/>
          </ac:spMkLst>
        </pc:spChg>
        <pc:spChg chg="del">
          <ac:chgData name="Matthieu De Mari" userId="dfb708c9-d8dc-439f-9a3b-c772bf4a311c" providerId="ADAL" clId="{251FE134-C820-4530-8688-E620736609C0}" dt="2023-07-06T05:44:21.216" v="610" actId="700"/>
          <ac:spMkLst>
            <pc:docMk/>
            <pc:sldMk cId="902038758" sldId="717"/>
            <ac:spMk id="4" creationId="{21D73F5F-A166-733A-6DBC-540E518AACD0}"/>
          </ac:spMkLst>
        </pc:spChg>
        <pc:spChg chg="add mod ord">
          <ac:chgData name="Matthieu De Mari" userId="dfb708c9-d8dc-439f-9a3b-c772bf4a311c" providerId="ADAL" clId="{251FE134-C820-4530-8688-E620736609C0}" dt="2023-07-21T03:11:25.369" v="951" actId="113"/>
          <ac:spMkLst>
            <pc:docMk/>
            <pc:sldMk cId="902038758" sldId="717"/>
            <ac:spMk id="5" creationId="{DEEAB8EC-8D2E-CD4E-9825-A139113B0438}"/>
          </ac:spMkLst>
        </pc:spChg>
      </pc:sldChg>
      <pc:sldChg chg="modSp add mod">
        <pc:chgData name="Matthieu De Mari" userId="dfb708c9-d8dc-439f-9a3b-c772bf4a311c" providerId="ADAL" clId="{251FE134-C820-4530-8688-E620736609C0}" dt="2023-07-06T05:47:22.872" v="874"/>
        <pc:sldMkLst>
          <pc:docMk/>
          <pc:sldMk cId="554401495" sldId="718"/>
        </pc:sldMkLst>
        <pc:spChg chg="mod">
          <ac:chgData name="Matthieu De Mari" userId="dfb708c9-d8dc-439f-9a3b-c772bf4a311c" providerId="ADAL" clId="{251FE134-C820-4530-8688-E620736609C0}" dt="2023-07-06T05:47:22.872" v="874"/>
          <ac:spMkLst>
            <pc:docMk/>
            <pc:sldMk cId="554401495" sldId="718"/>
            <ac:spMk id="3" creationId="{C71C8DD6-14D1-44DF-9843-EFEDF44E39A2}"/>
          </ac:spMkLst>
        </pc:spChg>
      </pc:sldChg>
      <pc:sldChg chg="addSp delSp modSp new mod modClrScheme chgLayout">
        <pc:chgData name="Matthieu De Mari" userId="dfb708c9-d8dc-439f-9a3b-c772bf4a311c" providerId="ADAL" clId="{251FE134-C820-4530-8688-E620736609C0}" dt="2023-07-06T05:42:49.070" v="550" actId="20577"/>
        <pc:sldMkLst>
          <pc:docMk/>
          <pc:sldMk cId="614082668" sldId="719"/>
        </pc:sldMkLst>
        <pc:spChg chg="mod ord">
          <ac:chgData name="Matthieu De Mari" userId="dfb708c9-d8dc-439f-9a3b-c772bf4a311c" providerId="ADAL" clId="{251FE134-C820-4530-8688-E620736609C0}" dt="2023-07-06T05:41:02.402" v="290" actId="700"/>
          <ac:spMkLst>
            <pc:docMk/>
            <pc:sldMk cId="614082668" sldId="719"/>
            <ac:spMk id="2" creationId="{855899BF-02A5-A4EF-A085-7BC35E977CA9}"/>
          </ac:spMkLst>
        </pc:spChg>
        <pc:spChg chg="del mod ord">
          <ac:chgData name="Matthieu De Mari" userId="dfb708c9-d8dc-439f-9a3b-c772bf4a311c" providerId="ADAL" clId="{251FE134-C820-4530-8688-E620736609C0}" dt="2023-07-06T05:41:02.402" v="290" actId="700"/>
          <ac:spMkLst>
            <pc:docMk/>
            <pc:sldMk cId="614082668" sldId="719"/>
            <ac:spMk id="3" creationId="{7A41C61D-1057-A448-B423-12337EADE61D}"/>
          </ac:spMkLst>
        </pc:spChg>
        <pc:spChg chg="del">
          <ac:chgData name="Matthieu De Mari" userId="dfb708c9-d8dc-439f-9a3b-c772bf4a311c" providerId="ADAL" clId="{251FE134-C820-4530-8688-E620736609C0}" dt="2023-07-06T05:41:02.402" v="290" actId="700"/>
          <ac:spMkLst>
            <pc:docMk/>
            <pc:sldMk cId="614082668" sldId="719"/>
            <ac:spMk id="4" creationId="{0BA32A5E-53C4-F5A0-AA8A-1CD1E02CFDC7}"/>
          </ac:spMkLst>
        </pc:spChg>
        <pc:spChg chg="add mod ord">
          <ac:chgData name="Matthieu De Mari" userId="dfb708c9-d8dc-439f-9a3b-c772bf4a311c" providerId="ADAL" clId="{251FE134-C820-4530-8688-E620736609C0}" dt="2023-07-06T05:42:49.070" v="550" actId="20577"/>
          <ac:spMkLst>
            <pc:docMk/>
            <pc:sldMk cId="614082668" sldId="719"/>
            <ac:spMk id="5" creationId="{37BA1BBA-59BB-0715-7267-183EC640573A}"/>
          </ac:spMkLst>
        </pc:spChg>
      </pc:sldChg>
      <pc:sldChg chg="addSp modSp add mod">
        <pc:chgData name="Matthieu De Mari" userId="dfb708c9-d8dc-439f-9a3b-c772bf4a311c" providerId="ADAL" clId="{251FE134-C820-4530-8688-E620736609C0}" dt="2023-07-06T05:49:27.552" v="940" actId="29295"/>
        <pc:sldMkLst>
          <pc:docMk/>
          <pc:sldMk cId="4266091302" sldId="720"/>
        </pc:sldMkLst>
        <pc:spChg chg="mod">
          <ac:chgData name="Matthieu De Mari" userId="dfb708c9-d8dc-439f-9a3b-c772bf4a311c" providerId="ADAL" clId="{251FE134-C820-4530-8688-E620736609C0}" dt="2023-07-06T05:49:19.292" v="939" actId="207"/>
          <ac:spMkLst>
            <pc:docMk/>
            <pc:sldMk cId="4266091302" sldId="720"/>
            <ac:spMk id="3" creationId="{3F883520-5979-DD03-88CB-835DDFEF3270}"/>
          </ac:spMkLst>
        </pc:spChg>
        <pc:picChg chg="add mod">
          <ac:chgData name="Matthieu De Mari" userId="dfb708c9-d8dc-439f-9a3b-c772bf4a311c" providerId="ADAL" clId="{251FE134-C820-4530-8688-E620736609C0}" dt="2023-07-06T05:49:11.187" v="938" actId="1440"/>
          <ac:picMkLst>
            <pc:docMk/>
            <pc:sldMk cId="4266091302" sldId="720"/>
            <ac:picMk id="5" creationId="{A9E302CA-A171-8C2C-6F00-C003B4F509B6}"/>
          </ac:picMkLst>
        </pc:picChg>
        <pc:picChg chg="mod">
          <ac:chgData name="Matthieu De Mari" userId="dfb708c9-d8dc-439f-9a3b-c772bf4a311c" providerId="ADAL" clId="{251FE134-C820-4530-8688-E620736609C0}" dt="2023-07-06T05:49:27.552" v="940" actId="29295"/>
          <ac:picMkLst>
            <pc:docMk/>
            <pc:sldMk cId="4266091302" sldId="720"/>
            <ac:picMk id="6" creationId="{B4FF41E2-D616-D3FA-875B-6AE01C1C454B}"/>
          </ac:picMkLst>
        </pc:picChg>
      </pc:sldChg>
    </pc:docChg>
  </pc:docChgLst>
  <pc:docChgLst>
    <pc:chgData name="Matthieu De Mari" userId="dfb708c9-d8dc-439f-9a3b-c772bf4a311c" providerId="ADAL" clId="{1FE71F4D-2AFD-4838-AD3C-62D890D2AB41}"/>
    <pc:docChg chg="undo redo custSel addSld delSld modSld sldOrd addSection delSection modSection">
      <pc:chgData name="Matthieu De Mari" userId="dfb708c9-d8dc-439f-9a3b-c772bf4a311c" providerId="ADAL" clId="{1FE71F4D-2AFD-4838-AD3C-62D890D2AB41}" dt="2023-01-30T01:40:15.827" v="23029" actId="20577"/>
      <pc:docMkLst>
        <pc:docMk/>
      </pc:docMkLst>
      <pc:sldChg chg="modSp mod">
        <pc:chgData name="Matthieu De Mari" userId="dfb708c9-d8dc-439f-9a3b-c772bf4a311c" providerId="ADAL" clId="{1FE71F4D-2AFD-4838-AD3C-62D890D2AB41}" dt="2023-01-26T03:16:13.450" v="47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1FE71F4D-2AFD-4838-AD3C-62D890D2AB41}" dt="2023-01-26T03:13:52.056" v="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1FE71F4D-2AFD-4838-AD3C-62D890D2AB41}" dt="2023-01-26T03:16:13.450" v="47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1FE71F4D-2AFD-4838-AD3C-62D890D2AB41}" dt="2023-01-26T03:35:07.050" v="2525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1FE71F4D-2AFD-4838-AD3C-62D890D2AB41}" dt="2023-01-26T03:35:07.050" v="2525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1FE71F4D-2AFD-4838-AD3C-62D890D2AB41}" dt="2023-01-26T07:14:36.997" v="5152" actId="207"/>
        <pc:sldMkLst>
          <pc:docMk/>
          <pc:sldMk cId="3880949074" sldId="267"/>
        </pc:sldMkLst>
        <pc:spChg chg="mod">
          <ac:chgData name="Matthieu De Mari" userId="dfb708c9-d8dc-439f-9a3b-c772bf4a311c" providerId="ADAL" clId="{1FE71F4D-2AFD-4838-AD3C-62D890D2AB41}" dt="2023-01-26T07:14:36.997" v="5152" actId="20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94737057" sldId="27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161190178" sldId="2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585312994" sldId="313"/>
        </pc:sldMkLst>
      </pc:sldChg>
      <pc:sldChg chg="modSp mod">
        <pc:chgData name="Matthieu De Mari" userId="dfb708c9-d8dc-439f-9a3b-c772bf4a311c" providerId="ADAL" clId="{1FE71F4D-2AFD-4838-AD3C-62D890D2AB41}" dt="2023-01-26T03:34:26.546" v="2494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1FE71F4D-2AFD-4838-AD3C-62D890D2AB41}" dt="2023-01-26T03:26:35.216" v="1445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1FE71F4D-2AFD-4838-AD3C-62D890D2AB41}" dt="2023-01-26T03:32:01.106" v="2246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1FE71F4D-2AFD-4838-AD3C-62D890D2AB41}" dt="2023-01-26T03:34:26.546" v="2494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1FE71F4D-2AFD-4838-AD3C-62D890D2AB41}" dt="2023-01-26T03:35:52.610" v="264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FE71F4D-2AFD-4838-AD3C-62D890D2AB41}" dt="2023-01-26T03:35:52.610" v="2647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102240919" sldId="378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869851827" sldId="37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74628089" sldId="38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27151186" sldId="38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668007958" sldId="38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13062775" sldId="38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919173083" sldId="38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35317816" sldId="38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64357363" sldId="386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437705667" sldId="387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463050599" sldId="38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05053717" sldId="39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43402283" sldId="39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4206316821" sldId="39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59044582" sldId="39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878827290" sldId="39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58927626" sldId="395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35876011" sldId="39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03120167" sldId="397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176757324" sldId="398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76715781" sldId="3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334194148" sldId="400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29532386" sldId="401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733464481" sldId="40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07142970" sldId="403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664827220" sldId="40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29390081" sldId="40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6661604" sldId="40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377302654" sldId="41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11152594" sldId="41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509404901" sldId="41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78490329" sldId="41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18968704" sldId="41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01230078" sldId="417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872533062" sldId="418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106263664" sldId="419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608904858" sldId="420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17610152" sldId="421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11364915" sldId="42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430248425" sldId="423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57103436" sldId="42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22593310" sldId="42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500383650" sldId="42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205168020" sldId="427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154110071" sldId="428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2034094350" sldId="429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987768113" sldId="430"/>
        </pc:sldMkLst>
      </pc:sldChg>
      <pc:sldChg chg="del">
        <pc:chgData name="Matthieu De Mari" userId="dfb708c9-d8dc-439f-9a3b-c772bf4a311c" providerId="ADAL" clId="{1FE71F4D-2AFD-4838-AD3C-62D890D2AB41}" dt="2023-01-26T03:13:49.577" v="2" actId="47"/>
        <pc:sldMkLst>
          <pc:docMk/>
          <pc:sldMk cId="2465108115" sldId="43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127749793" sldId="43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80117824" sldId="43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72720696" sldId="43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186055848" sldId="43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125410899" sldId="43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01840285" sldId="437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82627589" sldId="438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339114490" sldId="439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450273322" sldId="440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66867172" sldId="44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346155856" sldId="44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491288640" sldId="44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759485571" sldId="444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768433902" sldId="44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577931092" sldId="44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790043621" sldId="447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075916720" sldId="448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841748881" sldId="45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619568276" sldId="45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381061189" sldId="45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5841853" sldId="45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242752244" sldId="45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351426" sldId="45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01651259" sldId="45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4604519" sldId="45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8746483" sldId="45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3381568" sldId="45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208006571" sldId="46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14593430" sldId="46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05263223" sldId="46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454093558" sldId="463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937951911" sldId="46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090459440" sldId="46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62747536" sldId="46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978195590" sldId="46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702540134" sldId="46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74121588" sldId="46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234188287" sldId="47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53295801" sldId="47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72133245" sldId="47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180749" sldId="47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495317520" sldId="508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653875140" sldId="50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2444273265" sldId="510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760572474" sldId="511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467965437" sldId="512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737018993" sldId="513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222172378" sldId="51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5170546" sldId="516"/>
        </pc:sldMkLst>
      </pc:sldChg>
      <pc:sldChg chg="del">
        <pc:chgData name="Matthieu De Mari" userId="dfb708c9-d8dc-439f-9a3b-c772bf4a311c" providerId="ADAL" clId="{1FE71F4D-2AFD-4838-AD3C-62D890D2AB41}" dt="2023-01-26T03:14:43.951" v="185" actId="47"/>
        <pc:sldMkLst>
          <pc:docMk/>
          <pc:sldMk cId="1464669599" sldId="517"/>
        </pc:sldMkLst>
      </pc:sldChg>
      <pc:sldChg chg="del">
        <pc:chgData name="Matthieu De Mari" userId="dfb708c9-d8dc-439f-9a3b-c772bf4a311c" providerId="ADAL" clId="{1FE71F4D-2AFD-4838-AD3C-62D890D2AB41}" dt="2023-01-26T03:14:44.661" v="186" actId="47"/>
        <pc:sldMkLst>
          <pc:docMk/>
          <pc:sldMk cId="3190584464" sldId="51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542605904" sldId="519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584692631" sldId="521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54516330" sldId="522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2978828430" sldId="523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4292607168" sldId="524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319067538" sldId="525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1164017902" sldId="52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692904375" sldId="527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6782498" sldId="529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186882371" sldId="53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928774359" sldId="53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1791705232" sldId="532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153130604" sldId="53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34677060" sldId="534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324878099" sldId="535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1038226095" sldId="53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453944168" sldId="53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545763732" sldId="53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203638510" sldId="540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979270256" sldId="541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916751870" sldId="542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12613338" sldId="543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100334900" sldId="544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618201935" sldId="545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364776476" sldId="546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09653093" sldId="547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753014364" sldId="548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852147676" sldId="549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781342620" sldId="550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243822673" sldId="55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244809207" sldId="55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557043841" sldId="553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49853049" sldId="554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241411798" sldId="555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3592231447" sldId="556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473552207" sldId="557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681620648" sldId="55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925518171" sldId="559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360942240" sldId="560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1869178321" sldId="56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494556532" sldId="56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659795063" sldId="563"/>
        </pc:sldMkLst>
      </pc:sldChg>
      <pc:sldChg chg="modSp add del mod">
        <pc:chgData name="Matthieu De Mari" userId="dfb708c9-d8dc-439f-9a3b-c772bf4a311c" providerId="ADAL" clId="{1FE71F4D-2AFD-4838-AD3C-62D890D2AB41}" dt="2023-01-26T03:47:39.790" v="2759" actId="5793"/>
        <pc:sldMkLst>
          <pc:docMk/>
          <pc:sldMk cId="3208516839" sldId="564"/>
        </pc:sldMkLst>
        <pc:spChg chg="mod">
          <ac:chgData name="Matthieu De Mari" userId="dfb708c9-d8dc-439f-9a3b-c772bf4a311c" providerId="ADAL" clId="{1FE71F4D-2AFD-4838-AD3C-62D890D2AB41}" dt="2023-01-26T03:47:39.790" v="2759" actId="5793"/>
          <ac:spMkLst>
            <pc:docMk/>
            <pc:sldMk cId="3208516839" sldId="564"/>
            <ac:spMk id="2" creationId="{BF44384B-85D2-3792-0E49-F97AF47DA424}"/>
          </ac:spMkLst>
        </pc:spChg>
      </pc:sldChg>
      <pc:sldChg chg="modSp add del mod">
        <pc:chgData name="Matthieu De Mari" userId="dfb708c9-d8dc-439f-9a3b-c772bf4a311c" providerId="ADAL" clId="{1FE71F4D-2AFD-4838-AD3C-62D890D2AB41}" dt="2023-01-26T03:50:51.556" v="2907" actId="20577"/>
        <pc:sldMkLst>
          <pc:docMk/>
          <pc:sldMk cId="2506094589" sldId="565"/>
        </pc:sldMkLst>
        <pc:spChg chg="mod">
          <ac:chgData name="Matthieu De Mari" userId="dfb708c9-d8dc-439f-9a3b-c772bf4a311c" providerId="ADAL" clId="{1FE71F4D-2AFD-4838-AD3C-62D890D2AB41}" dt="2023-01-26T03:50:51.556" v="2907" actId="20577"/>
          <ac:spMkLst>
            <pc:docMk/>
            <pc:sldMk cId="2506094589" sldId="565"/>
            <ac:spMk id="7" creationId="{351BBB68-C97A-F968-8AD2-DE508BF2C073}"/>
          </ac:spMkLst>
        </pc:spChg>
      </pc:sldChg>
      <pc:sldChg chg="add del">
        <pc:chgData name="Matthieu De Mari" userId="dfb708c9-d8dc-439f-9a3b-c772bf4a311c" providerId="ADAL" clId="{1FE71F4D-2AFD-4838-AD3C-62D890D2AB41}" dt="2023-01-26T03:47:54.867" v="2760"/>
        <pc:sldMkLst>
          <pc:docMk/>
          <pc:sldMk cId="2861982866" sldId="566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8947663" sldId="567"/>
        </pc:sldMkLst>
      </pc:sldChg>
      <pc:sldChg chg="add del">
        <pc:chgData name="Matthieu De Mari" userId="dfb708c9-d8dc-439f-9a3b-c772bf4a311c" providerId="ADAL" clId="{1FE71F4D-2AFD-4838-AD3C-62D890D2AB41}" dt="2023-01-26T03:48:39.892" v="2763" actId="47"/>
        <pc:sldMkLst>
          <pc:docMk/>
          <pc:sldMk cId="209871370" sldId="568"/>
        </pc:sldMkLst>
      </pc:sldChg>
      <pc:sldChg chg="del">
        <pc:chgData name="Matthieu De Mari" userId="dfb708c9-d8dc-439f-9a3b-c772bf4a311c" providerId="ADAL" clId="{1FE71F4D-2AFD-4838-AD3C-62D890D2AB41}" dt="2023-01-26T03:35:08.540" v="2526" actId="47"/>
        <pc:sldMkLst>
          <pc:docMk/>
          <pc:sldMk cId="3190040579" sldId="569"/>
        </pc:sldMkLst>
      </pc:sldChg>
      <pc:sldChg chg="modSp mod">
        <pc:chgData name="Matthieu De Mari" userId="dfb708c9-d8dc-439f-9a3b-c772bf4a311c" providerId="ADAL" clId="{1FE71F4D-2AFD-4838-AD3C-62D890D2AB41}" dt="2023-01-26T07:08:28.734" v="4894" actId="27636"/>
        <pc:sldMkLst>
          <pc:docMk/>
          <pc:sldMk cId="548617228" sldId="570"/>
        </pc:sldMkLst>
        <pc:spChg chg="mod">
          <ac:chgData name="Matthieu De Mari" userId="dfb708c9-d8dc-439f-9a3b-c772bf4a311c" providerId="ADAL" clId="{1FE71F4D-2AFD-4838-AD3C-62D890D2AB41}" dt="2023-01-26T07:08:28.734" v="4894" actId="27636"/>
          <ac:spMkLst>
            <pc:docMk/>
            <pc:sldMk cId="548617228" sldId="570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1FE71F4D-2AFD-4838-AD3C-62D890D2AB41}" dt="2023-01-26T03:34:55.698" v="2516" actId="47"/>
        <pc:sldMkLst>
          <pc:docMk/>
          <pc:sldMk cId="353688173" sldId="571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757709305" sldId="572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3960741178" sldId="573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1657733" sldId="574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674170786" sldId="575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4180016153" sldId="576"/>
        </pc:sldMkLst>
      </pc:sldChg>
      <pc:sldChg chg="modSp add del mod">
        <pc:chgData name="Matthieu De Mari" userId="dfb708c9-d8dc-439f-9a3b-c772bf4a311c" providerId="ADAL" clId="{1FE71F4D-2AFD-4838-AD3C-62D890D2AB41}" dt="2023-01-26T03:51:54.981" v="3008" actId="14100"/>
        <pc:sldMkLst>
          <pc:docMk/>
          <pc:sldMk cId="1620224169" sldId="577"/>
        </pc:sldMkLst>
        <pc:spChg chg="mod">
          <ac:chgData name="Matthieu De Mari" userId="dfb708c9-d8dc-439f-9a3b-c772bf4a311c" providerId="ADAL" clId="{1FE71F4D-2AFD-4838-AD3C-62D890D2AB41}" dt="2023-01-26T03:51:54.981" v="3008" actId="14100"/>
          <ac:spMkLst>
            <pc:docMk/>
            <pc:sldMk cId="1620224169" sldId="577"/>
            <ac:spMk id="8" creationId="{56F73953-A2CE-A62E-D071-2A65983D9173}"/>
          </ac:spMkLst>
        </pc:spChg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74187107" sldId="578"/>
        </pc:sldMkLst>
      </pc:sldChg>
      <pc:sldChg chg="modSp add del mod">
        <pc:chgData name="Matthieu De Mari" userId="dfb708c9-d8dc-439f-9a3b-c772bf4a311c" providerId="ADAL" clId="{1FE71F4D-2AFD-4838-AD3C-62D890D2AB41}" dt="2023-01-26T03:51:52.153" v="3007" actId="14100"/>
        <pc:sldMkLst>
          <pc:docMk/>
          <pc:sldMk cId="3045576156" sldId="579"/>
        </pc:sldMkLst>
        <pc:spChg chg="mod">
          <ac:chgData name="Matthieu De Mari" userId="dfb708c9-d8dc-439f-9a3b-c772bf4a311c" providerId="ADAL" clId="{1FE71F4D-2AFD-4838-AD3C-62D890D2AB41}" dt="2023-01-26T03:51:52.153" v="3007" actId="14100"/>
          <ac:spMkLst>
            <pc:docMk/>
            <pc:sldMk cId="3045576156" sldId="579"/>
            <ac:spMk id="8" creationId="{56F73953-A2CE-A62E-D071-2A65983D9173}"/>
          </ac:spMkLst>
        </pc:spChg>
      </pc:sldChg>
      <pc:sldChg chg="del">
        <pc:chgData name="Matthieu De Mari" userId="dfb708c9-d8dc-439f-9a3b-c772bf4a311c" providerId="ADAL" clId="{1FE71F4D-2AFD-4838-AD3C-62D890D2AB41}" dt="2023-01-26T03:26:23.909" v="1438" actId="47"/>
        <pc:sldMkLst>
          <pc:docMk/>
          <pc:sldMk cId="4030169117" sldId="580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2134879360" sldId="581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162878205" sldId="582"/>
        </pc:sldMkLst>
      </pc:sldChg>
      <pc:sldChg chg="modSp add del mod">
        <pc:chgData name="Matthieu De Mari" userId="dfb708c9-d8dc-439f-9a3b-c772bf4a311c" providerId="ADAL" clId="{1FE71F4D-2AFD-4838-AD3C-62D890D2AB41}" dt="2023-01-26T03:52:22.995" v="3014" actId="14100"/>
        <pc:sldMkLst>
          <pc:docMk/>
          <pc:sldMk cId="2761289253" sldId="583"/>
        </pc:sldMkLst>
        <pc:spChg chg="mod">
          <ac:chgData name="Matthieu De Mari" userId="dfb708c9-d8dc-439f-9a3b-c772bf4a311c" providerId="ADAL" clId="{1FE71F4D-2AFD-4838-AD3C-62D890D2AB41}" dt="2023-01-26T03:52:22.995" v="3014" actId="14100"/>
          <ac:spMkLst>
            <pc:docMk/>
            <pc:sldMk cId="2761289253" sldId="583"/>
            <ac:spMk id="2" creationId="{414B51D0-3157-BB55-3D73-2FB657EE111C}"/>
          </ac:spMkLst>
        </pc:spChg>
      </pc:sldChg>
      <pc:sldChg chg="modSp mod">
        <pc:chgData name="Matthieu De Mari" userId="dfb708c9-d8dc-439f-9a3b-c772bf4a311c" providerId="ADAL" clId="{1FE71F4D-2AFD-4838-AD3C-62D890D2AB41}" dt="2023-01-26T03:31:04.743" v="2051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1FE71F4D-2AFD-4838-AD3C-62D890D2AB41}" dt="2023-01-26T03:26:32.157" v="1441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1FE71F4D-2AFD-4838-AD3C-62D890D2AB41}" dt="2023-01-26T03:28:57.823" v="1810" actId="20577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1FE71F4D-2AFD-4838-AD3C-62D890D2AB41}" dt="2023-01-26T03:31:04.743" v="2051" actId="20577"/>
          <ac:spMkLst>
            <pc:docMk/>
            <pc:sldMk cId="4234745274" sldId="584"/>
            <ac:spMk id="4" creationId="{7E420A50-DCDA-4FEF-986F-775F53063E3A}"/>
          </ac:spMkLst>
        </pc:spChg>
      </pc:sldChg>
      <pc:sldChg chg="new">
        <pc:chgData name="Matthieu De Mari" userId="dfb708c9-d8dc-439f-9a3b-c772bf4a311c" providerId="ADAL" clId="{1FE71F4D-2AFD-4838-AD3C-62D890D2AB41}" dt="2023-01-26T03:13:48.361" v="1" actId="680"/>
        <pc:sldMkLst>
          <pc:docMk/>
          <pc:sldMk cId="757654497" sldId="585"/>
        </pc:sldMkLst>
      </pc:sldChg>
      <pc:sldChg chg="modSp add mod">
        <pc:chgData name="Matthieu De Mari" userId="dfb708c9-d8dc-439f-9a3b-c772bf4a311c" providerId="ADAL" clId="{1FE71F4D-2AFD-4838-AD3C-62D890D2AB41}" dt="2023-01-26T03:19:12.482" v="1025" actId="113"/>
        <pc:sldMkLst>
          <pc:docMk/>
          <pc:sldMk cId="29040365" sldId="586"/>
        </pc:sldMkLst>
        <pc:spChg chg="mod">
          <ac:chgData name="Matthieu De Mari" userId="dfb708c9-d8dc-439f-9a3b-c772bf4a311c" providerId="ADAL" clId="{1FE71F4D-2AFD-4838-AD3C-62D890D2AB41}" dt="2023-01-26T03:19:12.482" v="1025" actId="113"/>
          <ac:spMkLst>
            <pc:docMk/>
            <pc:sldMk cId="29040365" sldId="586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1FE71F4D-2AFD-4838-AD3C-62D890D2AB41}" dt="2023-01-26T03:27:59.683" v="1663" actId="113"/>
        <pc:sldMkLst>
          <pc:docMk/>
          <pc:sldMk cId="4096717383" sldId="587"/>
        </pc:sldMkLst>
        <pc:spChg chg="mod">
          <ac:chgData name="Matthieu De Mari" userId="dfb708c9-d8dc-439f-9a3b-c772bf4a311c" providerId="ADAL" clId="{1FE71F4D-2AFD-4838-AD3C-62D890D2AB41}" dt="2023-01-26T03:27:59.683" v="1663" actId="113"/>
          <ac:spMkLst>
            <pc:docMk/>
            <pc:sldMk cId="4096717383" sldId="587"/>
            <ac:spMk id="3" creationId="{35995840-A9D9-479A-A34F-EA7DC229D38E}"/>
          </ac:spMkLst>
        </pc:spChg>
      </pc:sldChg>
      <pc:sldChg chg="new del">
        <pc:chgData name="Matthieu De Mari" userId="dfb708c9-d8dc-439f-9a3b-c772bf4a311c" providerId="ADAL" clId="{1FE71F4D-2AFD-4838-AD3C-62D890D2AB41}" dt="2023-01-26T03:47:56.791" v="2761" actId="47"/>
        <pc:sldMkLst>
          <pc:docMk/>
          <pc:sldMk cId="2238802665" sldId="588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6T06:35:57.660" v="3350" actId="113"/>
        <pc:sldMkLst>
          <pc:docMk/>
          <pc:sldMk cId="2517159219" sldId="589"/>
        </pc:sldMkLst>
        <pc:spChg chg="del mod ord">
          <ac:chgData name="Matthieu De Mari" userId="dfb708c9-d8dc-439f-9a3b-c772bf4a311c" providerId="ADAL" clId="{1FE71F4D-2AFD-4838-AD3C-62D890D2AB41}" dt="2023-01-26T06:32:33.412" v="3015" actId="700"/>
          <ac:spMkLst>
            <pc:docMk/>
            <pc:sldMk cId="2517159219" sldId="589"/>
            <ac:spMk id="2" creationId="{B908A623-7161-470C-61D4-FE64AFF88491}"/>
          </ac:spMkLst>
        </pc:spChg>
        <pc:spChg chg="del mod ord">
          <ac:chgData name="Matthieu De Mari" userId="dfb708c9-d8dc-439f-9a3b-c772bf4a311c" providerId="ADAL" clId="{1FE71F4D-2AFD-4838-AD3C-62D890D2AB41}" dt="2023-01-26T06:32:33.412" v="3015" actId="700"/>
          <ac:spMkLst>
            <pc:docMk/>
            <pc:sldMk cId="2517159219" sldId="589"/>
            <ac:spMk id="3" creationId="{542AAAB8-24CC-4F6B-697B-D5664642D199}"/>
          </ac:spMkLst>
        </pc:spChg>
        <pc:spChg chg="add mod ord">
          <ac:chgData name="Matthieu De Mari" userId="dfb708c9-d8dc-439f-9a3b-c772bf4a311c" providerId="ADAL" clId="{1FE71F4D-2AFD-4838-AD3C-62D890D2AB41}" dt="2023-01-26T06:32:47.365" v="3035" actId="20577"/>
          <ac:spMkLst>
            <pc:docMk/>
            <pc:sldMk cId="2517159219" sldId="589"/>
            <ac:spMk id="4" creationId="{36318DF3-8281-ACB4-87A0-032835C40CB4}"/>
          </ac:spMkLst>
        </pc:spChg>
        <pc:spChg chg="add mod ord">
          <ac:chgData name="Matthieu De Mari" userId="dfb708c9-d8dc-439f-9a3b-c772bf4a311c" providerId="ADAL" clId="{1FE71F4D-2AFD-4838-AD3C-62D890D2AB41}" dt="2023-01-26T06:35:57.660" v="3350" actId="113"/>
          <ac:spMkLst>
            <pc:docMk/>
            <pc:sldMk cId="2517159219" sldId="589"/>
            <ac:spMk id="5" creationId="{907B618C-56C3-627D-97E6-AC5AB6A248D3}"/>
          </ac:spMkLst>
        </pc:spChg>
        <pc:spChg chg="add del mod ord">
          <ac:chgData name="Matthieu De Mari" userId="dfb708c9-d8dc-439f-9a3b-c772bf4a311c" providerId="ADAL" clId="{1FE71F4D-2AFD-4838-AD3C-62D890D2AB41}" dt="2023-01-26T06:32:50.199" v="3036" actId="478"/>
          <ac:spMkLst>
            <pc:docMk/>
            <pc:sldMk cId="2517159219" sldId="589"/>
            <ac:spMk id="6" creationId="{1A7D0F5F-5E82-0FEF-1D6D-490DF1003874}"/>
          </ac:spMkLst>
        </pc:spChg>
        <pc:picChg chg="add mod modCrop">
          <ac:chgData name="Matthieu De Mari" userId="dfb708c9-d8dc-439f-9a3b-c772bf4a311c" providerId="ADAL" clId="{1FE71F4D-2AFD-4838-AD3C-62D890D2AB41}" dt="2023-01-26T06:33:02.103" v="3040" actId="732"/>
          <ac:picMkLst>
            <pc:docMk/>
            <pc:sldMk cId="2517159219" sldId="589"/>
            <ac:picMk id="8" creationId="{D85C205C-5C41-45D2-D37B-3AA50CDCD071}"/>
          </ac:picMkLst>
        </pc:picChg>
        <pc:picChg chg="add mod">
          <ac:chgData name="Matthieu De Mari" userId="dfb708c9-d8dc-439f-9a3b-c772bf4a311c" providerId="ADAL" clId="{1FE71F4D-2AFD-4838-AD3C-62D890D2AB41}" dt="2023-01-26T06:33:26.332" v="3042" actId="1076"/>
          <ac:picMkLst>
            <pc:docMk/>
            <pc:sldMk cId="2517159219" sldId="589"/>
            <ac:picMk id="10" creationId="{F27CBDBD-8075-188E-4999-8ABE9C5EAEBD}"/>
          </ac:picMkLst>
        </pc:picChg>
        <pc:picChg chg="add del">
          <ac:chgData name="Matthieu De Mari" userId="dfb708c9-d8dc-439f-9a3b-c772bf4a311c" providerId="ADAL" clId="{1FE71F4D-2AFD-4838-AD3C-62D890D2AB41}" dt="2023-01-26T06:35:56.180" v="3349" actId="22"/>
          <ac:picMkLst>
            <pc:docMk/>
            <pc:sldMk cId="2517159219" sldId="589"/>
            <ac:picMk id="12" creationId="{3BF09AF5-5AE9-C0F2-05B8-219EC5288960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6:57:39.846" v="4488" actId="1076"/>
        <pc:sldMkLst>
          <pc:docMk/>
          <pc:sldMk cId="4137211541" sldId="590"/>
        </pc:sldMkLst>
        <pc:spChg chg="del mod ord">
          <ac:chgData name="Matthieu De Mari" userId="dfb708c9-d8dc-439f-9a3b-c772bf4a311c" providerId="ADAL" clId="{1FE71F4D-2AFD-4838-AD3C-62D890D2AB41}" dt="2023-01-26T06:51:54.427" v="4239" actId="700"/>
          <ac:spMkLst>
            <pc:docMk/>
            <pc:sldMk cId="4137211541" sldId="590"/>
            <ac:spMk id="2" creationId="{98E9EAA4-FC65-513A-91E3-E3EB4BBF92B1}"/>
          </ac:spMkLst>
        </pc:spChg>
        <pc:spChg chg="del mod ord">
          <ac:chgData name="Matthieu De Mari" userId="dfb708c9-d8dc-439f-9a3b-c772bf4a311c" providerId="ADAL" clId="{1FE71F4D-2AFD-4838-AD3C-62D890D2AB41}" dt="2023-01-26T06:51:54.427" v="4239" actId="700"/>
          <ac:spMkLst>
            <pc:docMk/>
            <pc:sldMk cId="4137211541" sldId="590"/>
            <ac:spMk id="3" creationId="{472FB4B0-F40B-2F3D-9884-34B617E358AF}"/>
          </ac:spMkLst>
        </pc:spChg>
        <pc:spChg chg="add mod ord">
          <ac:chgData name="Matthieu De Mari" userId="dfb708c9-d8dc-439f-9a3b-c772bf4a311c" providerId="ADAL" clId="{1FE71F4D-2AFD-4838-AD3C-62D890D2AB41}" dt="2023-01-26T06:57:32.861" v="4485" actId="700"/>
          <ac:spMkLst>
            <pc:docMk/>
            <pc:sldMk cId="4137211541" sldId="590"/>
            <ac:spMk id="4" creationId="{01810534-81B5-CA2F-921A-3DA24316B131}"/>
          </ac:spMkLst>
        </pc:spChg>
        <pc:spChg chg="add mod ord">
          <ac:chgData name="Matthieu De Mari" userId="dfb708c9-d8dc-439f-9a3b-c772bf4a311c" providerId="ADAL" clId="{1FE71F4D-2AFD-4838-AD3C-62D890D2AB41}" dt="2023-01-26T06:57:32.861" v="4485" actId="700"/>
          <ac:spMkLst>
            <pc:docMk/>
            <pc:sldMk cId="4137211541" sldId="590"/>
            <ac:spMk id="5" creationId="{0A7B0056-41D4-B489-229E-8C898A3A5904}"/>
          </ac:spMkLst>
        </pc:spChg>
        <pc:spChg chg="add del mod ord">
          <ac:chgData name="Matthieu De Mari" userId="dfb708c9-d8dc-439f-9a3b-c772bf4a311c" providerId="ADAL" clId="{1FE71F4D-2AFD-4838-AD3C-62D890D2AB41}" dt="2023-01-26T06:55:19.445" v="4405" actId="478"/>
          <ac:spMkLst>
            <pc:docMk/>
            <pc:sldMk cId="4137211541" sldId="590"/>
            <ac:spMk id="6" creationId="{0B47A0BD-3A76-E101-A384-82A9076395D1}"/>
          </ac:spMkLst>
        </pc:spChg>
        <pc:picChg chg="add mod">
          <ac:chgData name="Matthieu De Mari" userId="dfb708c9-d8dc-439f-9a3b-c772bf4a311c" providerId="ADAL" clId="{1FE71F4D-2AFD-4838-AD3C-62D890D2AB41}" dt="2023-01-26T06:57:39.846" v="4488" actId="1076"/>
          <ac:picMkLst>
            <pc:docMk/>
            <pc:sldMk cId="4137211541" sldId="590"/>
            <ac:picMk id="8" creationId="{63535244-B67A-4495-60F1-122BECDBD2A9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06:47.684" v="11137" actId="20577"/>
        <pc:sldMkLst>
          <pc:docMk/>
          <pc:sldMk cId="2947484205" sldId="591"/>
        </pc:sldMkLst>
        <pc:spChg chg="mod">
          <ac:chgData name="Matthieu De Mari" userId="dfb708c9-d8dc-439f-9a3b-c772bf4a311c" providerId="ADAL" clId="{1FE71F4D-2AFD-4838-AD3C-62D890D2AB41}" dt="2023-01-26T08:02:03.781" v="6850" actId="20577"/>
          <ac:spMkLst>
            <pc:docMk/>
            <pc:sldMk cId="2947484205" sldId="591"/>
            <ac:spMk id="2" creationId="{8E6CFB85-890C-CF06-4293-6A59483322FC}"/>
          </ac:spMkLst>
        </pc:spChg>
        <pc:spChg chg="mod">
          <ac:chgData name="Matthieu De Mari" userId="dfb708c9-d8dc-439f-9a3b-c772bf4a311c" providerId="ADAL" clId="{1FE71F4D-2AFD-4838-AD3C-62D890D2AB41}" dt="2023-01-26T09:06:47.684" v="11137" actId="20577"/>
          <ac:spMkLst>
            <pc:docMk/>
            <pc:sldMk cId="2947484205" sldId="591"/>
            <ac:spMk id="3" creationId="{039E8209-3BE5-7E9D-E54E-A7C1CF1222EE}"/>
          </ac:spMkLst>
        </pc:spChg>
        <pc:picChg chg="add mod">
          <ac:chgData name="Matthieu De Mari" userId="dfb708c9-d8dc-439f-9a3b-c772bf4a311c" providerId="ADAL" clId="{1FE71F4D-2AFD-4838-AD3C-62D890D2AB41}" dt="2023-01-26T08:03:20.009" v="6963" actId="1076"/>
          <ac:picMkLst>
            <pc:docMk/>
            <pc:sldMk cId="2947484205" sldId="591"/>
            <ac:picMk id="5" creationId="{CCD3D63F-B09C-5C9E-28E2-AE99CA93D4A0}"/>
          </ac:picMkLst>
        </pc:picChg>
      </pc:sldChg>
      <pc:sldChg chg="addSp modSp new mod modClrScheme chgLayout">
        <pc:chgData name="Matthieu De Mari" userId="dfb708c9-d8dc-439f-9a3b-c772bf4a311c" providerId="ADAL" clId="{1FE71F4D-2AFD-4838-AD3C-62D890D2AB41}" dt="2023-01-26T09:19:32.041" v="11568" actId="113"/>
        <pc:sldMkLst>
          <pc:docMk/>
          <pc:sldMk cId="2018312753" sldId="592"/>
        </pc:sldMkLst>
        <pc:spChg chg="mod ord">
          <ac:chgData name="Matthieu De Mari" userId="dfb708c9-d8dc-439f-9a3b-c772bf4a311c" providerId="ADAL" clId="{1FE71F4D-2AFD-4838-AD3C-62D890D2AB41}" dt="2023-01-26T09:18:46.175" v="11475" actId="700"/>
          <ac:spMkLst>
            <pc:docMk/>
            <pc:sldMk cId="2018312753" sldId="592"/>
            <ac:spMk id="2" creationId="{46F24B85-321C-C043-144F-9003D6454D8D}"/>
          </ac:spMkLst>
        </pc:spChg>
        <pc:spChg chg="mod ord">
          <ac:chgData name="Matthieu De Mari" userId="dfb708c9-d8dc-439f-9a3b-c772bf4a311c" providerId="ADAL" clId="{1FE71F4D-2AFD-4838-AD3C-62D890D2AB41}" dt="2023-01-26T09:19:32.041" v="11568" actId="113"/>
          <ac:spMkLst>
            <pc:docMk/>
            <pc:sldMk cId="2018312753" sldId="592"/>
            <ac:spMk id="3" creationId="{0C7F979C-AEBF-F963-1805-2F20FEB2C27D}"/>
          </ac:spMkLst>
        </pc:spChg>
        <pc:spChg chg="add mod ord">
          <ac:chgData name="Matthieu De Mari" userId="dfb708c9-d8dc-439f-9a3b-c772bf4a311c" providerId="ADAL" clId="{1FE71F4D-2AFD-4838-AD3C-62D890D2AB41}" dt="2023-01-26T09:19:19.055" v="11533" actId="27636"/>
          <ac:spMkLst>
            <pc:docMk/>
            <pc:sldMk cId="2018312753" sldId="592"/>
            <ac:spMk id="4" creationId="{7A283418-1560-E38F-C757-C4670DC4105D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6T09:36:26.401" v="12558" actId="14100"/>
        <pc:sldMkLst>
          <pc:docMk/>
          <pc:sldMk cId="3262392835" sldId="593"/>
        </pc:sldMkLst>
        <pc:spChg chg="mod ord">
          <ac:chgData name="Matthieu De Mari" userId="dfb708c9-d8dc-439f-9a3b-c772bf4a311c" providerId="ADAL" clId="{1FE71F4D-2AFD-4838-AD3C-62D890D2AB41}" dt="2023-01-26T09:29:47.517" v="11993" actId="700"/>
          <ac:spMkLst>
            <pc:docMk/>
            <pc:sldMk cId="3262392835" sldId="593"/>
            <ac:spMk id="2" creationId="{C6EDB95A-6F54-1C8E-C7BF-34F5ECB6A00A}"/>
          </ac:spMkLst>
        </pc:spChg>
        <pc:spChg chg="del mod ord">
          <ac:chgData name="Matthieu De Mari" userId="dfb708c9-d8dc-439f-9a3b-c772bf4a311c" providerId="ADAL" clId="{1FE71F4D-2AFD-4838-AD3C-62D890D2AB41}" dt="2023-01-26T09:29:47.517" v="11993" actId="700"/>
          <ac:spMkLst>
            <pc:docMk/>
            <pc:sldMk cId="3262392835" sldId="593"/>
            <ac:spMk id="3" creationId="{B7526239-C631-7A14-B420-A8A6BFFCF1AB}"/>
          </ac:spMkLst>
        </pc:spChg>
        <pc:spChg chg="add mod ord">
          <ac:chgData name="Matthieu De Mari" userId="dfb708c9-d8dc-439f-9a3b-c772bf4a311c" providerId="ADAL" clId="{1FE71F4D-2AFD-4838-AD3C-62D890D2AB41}" dt="2023-01-26T09:31:05.979" v="12184" actId="5793"/>
          <ac:spMkLst>
            <pc:docMk/>
            <pc:sldMk cId="3262392835" sldId="593"/>
            <ac:spMk id="4" creationId="{0A6D0783-241D-0B11-03E2-9F4FF3BEE947}"/>
          </ac:spMkLst>
        </pc:spChg>
        <pc:spChg chg="add del mod ord">
          <ac:chgData name="Matthieu De Mari" userId="dfb708c9-d8dc-439f-9a3b-c772bf4a311c" providerId="ADAL" clId="{1FE71F4D-2AFD-4838-AD3C-62D890D2AB41}" dt="2023-01-26T09:29:50.062" v="11994" actId="478"/>
          <ac:spMkLst>
            <pc:docMk/>
            <pc:sldMk cId="3262392835" sldId="593"/>
            <ac:spMk id="5" creationId="{FE783408-4CE4-7B70-FB81-5432FF13B384}"/>
          </ac:spMkLst>
        </pc:spChg>
        <pc:picChg chg="add mod">
          <ac:chgData name="Matthieu De Mari" userId="dfb708c9-d8dc-439f-9a3b-c772bf4a311c" providerId="ADAL" clId="{1FE71F4D-2AFD-4838-AD3C-62D890D2AB41}" dt="2023-01-26T09:29:54.215" v="11996" actId="1076"/>
          <ac:picMkLst>
            <pc:docMk/>
            <pc:sldMk cId="3262392835" sldId="593"/>
            <ac:picMk id="7" creationId="{7FF8A9BC-A4CE-B0E5-4FD0-48E6842E254C}"/>
          </ac:picMkLst>
        </pc:picChg>
        <pc:picChg chg="add mod">
          <ac:chgData name="Matthieu De Mari" userId="dfb708c9-d8dc-439f-9a3b-c772bf4a311c" providerId="ADAL" clId="{1FE71F4D-2AFD-4838-AD3C-62D890D2AB41}" dt="2023-01-26T09:36:26.401" v="12558" actId="14100"/>
          <ac:picMkLst>
            <pc:docMk/>
            <pc:sldMk cId="3262392835" sldId="593"/>
            <ac:picMk id="8" creationId="{7BC15D68-90DE-4BF0-C975-D7AEA6F616EB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56:35.432" v="13962" actId="113"/>
        <pc:sldMkLst>
          <pc:docMk/>
          <pc:sldMk cId="763709586" sldId="594"/>
        </pc:sldMkLst>
        <pc:spChg chg="mod ord">
          <ac:chgData name="Matthieu De Mari" userId="dfb708c9-d8dc-439f-9a3b-c772bf4a311c" providerId="ADAL" clId="{1FE71F4D-2AFD-4838-AD3C-62D890D2AB41}" dt="2023-01-26T09:51:00.841" v="13531" actId="700"/>
          <ac:spMkLst>
            <pc:docMk/>
            <pc:sldMk cId="763709586" sldId="594"/>
            <ac:spMk id="2" creationId="{8D7CF09B-6A00-AE71-9A1F-BC7A1C98BFA3}"/>
          </ac:spMkLst>
        </pc:spChg>
        <pc:spChg chg="del mod ord">
          <ac:chgData name="Matthieu De Mari" userId="dfb708c9-d8dc-439f-9a3b-c772bf4a311c" providerId="ADAL" clId="{1FE71F4D-2AFD-4838-AD3C-62D890D2AB41}" dt="2023-01-26T09:51:00.841" v="13531" actId="700"/>
          <ac:spMkLst>
            <pc:docMk/>
            <pc:sldMk cId="763709586" sldId="594"/>
            <ac:spMk id="3" creationId="{AC357E79-CC29-85E7-B39D-6E30B7213CBC}"/>
          </ac:spMkLst>
        </pc:spChg>
        <pc:spChg chg="add mod ord">
          <ac:chgData name="Matthieu De Mari" userId="dfb708c9-d8dc-439f-9a3b-c772bf4a311c" providerId="ADAL" clId="{1FE71F4D-2AFD-4838-AD3C-62D890D2AB41}" dt="2023-01-26T09:56:35.432" v="13962" actId="113"/>
          <ac:spMkLst>
            <pc:docMk/>
            <pc:sldMk cId="763709586" sldId="594"/>
            <ac:spMk id="4" creationId="{B0FDD59A-9328-B341-218D-76A654E93F04}"/>
          </ac:spMkLst>
        </pc:spChg>
        <pc:spChg chg="add del mod ord">
          <ac:chgData name="Matthieu De Mari" userId="dfb708c9-d8dc-439f-9a3b-c772bf4a311c" providerId="ADAL" clId="{1FE71F4D-2AFD-4838-AD3C-62D890D2AB41}" dt="2023-01-26T09:51:51.583" v="13606" actId="478"/>
          <ac:spMkLst>
            <pc:docMk/>
            <pc:sldMk cId="763709586" sldId="594"/>
            <ac:spMk id="5" creationId="{E684D941-0C18-5023-3C37-93F5F12B8CF7}"/>
          </ac:spMkLst>
        </pc:spChg>
        <pc:spChg chg="add mod">
          <ac:chgData name="Matthieu De Mari" userId="dfb708c9-d8dc-439f-9a3b-c772bf4a311c" providerId="ADAL" clId="{1FE71F4D-2AFD-4838-AD3C-62D890D2AB41}" dt="2023-01-26T09:54:23.485" v="13722" actId="693"/>
          <ac:spMkLst>
            <pc:docMk/>
            <pc:sldMk cId="763709586" sldId="594"/>
            <ac:spMk id="7" creationId="{5E3A86E2-23E3-E2C8-62E1-C1F638E3D248}"/>
          </ac:spMkLst>
        </pc:spChg>
        <pc:spChg chg="add mod">
          <ac:chgData name="Matthieu De Mari" userId="dfb708c9-d8dc-439f-9a3b-c772bf4a311c" providerId="ADAL" clId="{1FE71F4D-2AFD-4838-AD3C-62D890D2AB41}" dt="2023-01-26T09:55:09.399" v="13809" actId="14100"/>
          <ac:spMkLst>
            <pc:docMk/>
            <pc:sldMk cId="763709586" sldId="594"/>
            <ac:spMk id="8" creationId="{FDD82B0F-F49C-1DDC-F409-9379DAAAEF47}"/>
          </ac:spMkLst>
        </pc:spChg>
        <pc:graphicFrameChg chg="add mod modGraphic">
          <ac:chgData name="Matthieu De Mari" userId="dfb708c9-d8dc-439f-9a3b-c772bf4a311c" providerId="ADAL" clId="{1FE71F4D-2AFD-4838-AD3C-62D890D2AB41}" dt="2023-01-26T09:55:53.235" v="13850" actId="20577"/>
          <ac:graphicFrameMkLst>
            <pc:docMk/>
            <pc:sldMk cId="763709586" sldId="594"/>
            <ac:graphicFrameMk id="6" creationId="{4078484C-D331-C08C-24DF-BE42BAC0C241}"/>
          </ac:graphicFrameMkLst>
        </pc:graphicFrameChg>
      </pc:sldChg>
      <pc:sldChg chg="addSp delSp modSp new del mod modClrScheme chgLayout">
        <pc:chgData name="Matthieu De Mari" userId="dfb708c9-d8dc-439f-9a3b-c772bf4a311c" providerId="ADAL" clId="{1FE71F4D-2AFD-4838-AD3C-62D890D2AB41}" dt="2023-01-27T06:12:58.730" v="16401" actId="47"/>
        <pc:sldMkLst>
          <pc:docMk/>
          <pc:sldMk cId="3326687710" sldId="595"/>
        </pc:sldMkLst>
        <pc:spChg chg="del mod ord">
          <ac:chgData name="Matthieu De Mari" userId="dfb708c9-d8dc-439f-9a3b-c772bf4a311c" providerId="ADAL" clId="{1FE71F4D-2AFD-4838-AD3C-62D890D2AB41}" dt="2023-01-27T06:10:11.934" v="16239" actId="700"/>
          <ac:spMkLst>
            <pc:docMk/>
            <pc:sldMk cId="3326687710" sldId="595"/>
            <ac:spMk id="2" creationId="{A0C35D7F-8055-34BB-B5EC-974BC1BE05BB}"/>
          </ac:spMkLst>
        </pc:spChg>
        <pc:spChg chg="del mod ord">
          <ac:chgData name="Matthieu De Mari" userId="dfb708c9-d8dc-439f-9a3b-c772bf4a311c" providerId="ADAL" clId="{1FE71F4D-2AFD-4838-AD3C-62D890D2AB41}" dt="2023-01-27T06:10:11.934" v="16239" actId="700"/>
          <ac:spMkLst>
            <pc:docMk/>
            <pc:sldMk cId="3326687710" sldId="595"/>
            <ac:spMk id="3" creationId="{B27A0191-6820-1844-9A43-7831ECB527CC}"/>
          </ac:spMkLst>
        </pc:spChg>
        <pc:spChg chg="add mod ord">
          <ac:chgData name="Matthieu De Mari" userId="dfb708c9-d8dc-439f-9a3b-c772bf4a311c" providerId="ADAL" clId="{1FE71F4D-2AFD-4838-AD3C-62D890D2AB41}" dt="2023-01-27T06:10:21.488" v="16272" actId="113"/>
          <ac:spMkLst>
            <pc:docMk/>
            <pc:sldMk cId="3326687710" sldId="595"/>
            <ac:spMk id="4" creationId="{CB045AFB-76D6-319A-03C1-8D7ADEA7FFE1}"/>
          </ac:spMkLst>
        </pc:spChg>
        <pc:spChg chg="add mod ord">
          <ac:chgData name="Matthieu De Mari" userId="dfb708c9-d8dc-439f-9a3b-c772bf4a311c" providerId="ADAL" clId="{1FE71F4D-2AFD-4838-AD3C-62D890D2AB41}" dt="2023-01-27T06:12:08.305" v="16337" actId="20577"/>
          <ac:spMkLst>
            <pc:docMk/>
            <pc:sldMk cId="3326687710" sldId="595"/>
            <ac:spMk id="5" creationId="{B6B851F4-FCFC-1E83-D239-824F7B5E1B01}"/>
          </ac:spMkLst>
        </pc:spChg>
        <pc:spChg chg="add del mod ord">
          <ac:chgData name="Matthieu De Mari" userId="dfb708c9-d8dc-439f-9a3b-c772bf4a311c" providerId="ADAL" clId="{1FE71F4D-2AFD-4838-AD3C-62D890D2AB41}" dt="2023-01-27T06:12:09.665" v="16338" actId="478"/>
          <ac:spMkLst>
            <pc:docMk/>
            <pc:sldMk cId="3326687710" sldId="595"/>
            <ac:spMk id="6" creationId="{DDFB7AF2-EDA6-C8C8-82AA-3E627E3DDC6C}"/>
          </ac:spMkLst>
        </pc:spChg>
        <pc:picChg chg="add mod">
          <ac:chgData name="Matthieu De Mari" userId="dfb708c9-d8dc-439f-9a3b-c772bf4a311c" providerId="ADAL" clId="{1FE71F4D-2AFD-4838-AD3C-62D890D2AB41}" dt="2023-01-27T06:12:26.671" v="16342" actId="1076"/>
          <ac:picMkLst>
            <pc:docMk/>
            <pc:sldMk cId="3326687710" sldId="595"/>
            <ac:picMk id="8" creationId="{ED877936-0C09-CE62-73FD-AC87B960D65A}"/>
          </ac:picMkLst>
        </pc:picChg>
      </pc:sldChg>
      <pc:sldChg chg="modSp new mod">
        <pc:chgData name="Matthieu De Mari" userId="dfb708c9-d8dc-439f-9a3b-c772bf4a311c" providerId="ADAL" clId="{1FE71F4D-2AFD-4838-AD3C-62D890D2AB41}" dt="2023-01-27T06:25:38.210" v="16994" actId="20577"/>
        <pc:sldMkLst>
          <pc:docMk/>
          <pc:sldMk cId="2102102519" sldId="596"/>
        </pc:sldMkLst>
        <pc:spChg chg="mod">
          <ac:chgData name="Matthieu De Mari" userId="dfb708c9-d8dc-439f-9a3b-c772bf4a311c" providerId="ADAL" clId="{1FE71F4D-2AFD-4838-AD3C-62D890D2AB41}" dt="2023-01-27T06:21:07.441" v="16678" actId="20577"/>
          <ac:spMkLst>
            <pc:docMk/>
            <pc:sldMk cId="2102102519" sldId="596"/>
            <ac:spMk id="2" creationId="{96BB45B6-5D6D-BCDF-610F-727D0FC07C25}"/>
          </ac:spMkLst>
        </pc:spChg>
        <pc:spChg chg="mod">
          <ac:chgData name="Matthieu De Mari" userId="dfb708c9-d8dc-439f-9a3b-c772bf4a311c" providerId="ADAL" clId="{1FE71F4D-2AFD-4838-AD3C-62D890D2AB41}" dt="2023-01-27T06:25:38.210" v="16994" actId="20577"/>
          <ac:spMkLst>
            <pc:docMk/>
            <pc:sldMk cId="2102102519" sldId="596"/>
            <ac:spMk id="3" creationId="{65B824D3-4DEB-794C-AD03-F99D5C352C70}"/>
          </ac:spMkLst>
        </pc:spChg>
      </pc:sldChg>
      <pc:sldChg chg="modSp new mod">
        <pc:chgData name="Matthieu De Mari" userId="dfb708c9-d8dc-439f-9a3b-c772bf4a311c" providerId="ADAL" clId="{1FE71F4D-2AFD-4838-AD3C-62D890D2AB41}" dt="2023-01-28T08:08:17.966" v="17493" actId="20577"/>
        <pc:sldMkLst>
          <pc:docMk/>
          <pc:sldMk cId="1259418059" sldId="597"/>
        </pc:sldMkLst>
        <pc:spChg chg="mod">
          <ac:chgData name="Matthieu De Mari" userId="dfb708c9-d8dc-439f-9a3b-c772bf4a311c" providerId="ADAL" clId="{1FE71F4D-2AFD-4838-AD3C-62D890D2AB41}" dt="2023-01-28T08:04:19.856" v="17244" actId="20577"/>
          <ac:spMkLst>
            <pc:docMk/>
            <pc:sldMk cId="1259418059" sldId="597"/>
            <ac:spMk id="2" creationId="{C4004E3A-23DD-CF64-9047-E77A146CF80A}"/>
          </ac:spMkLst>
        </pc:spChg>
        <pc:spChg chg="mod">
          <ac:chgData name="Matthieu De Mari" userId="dfb708c9-d8dc-439f-9a3b-c772bf4a311c" providerId="ADAL" clId="{1FE71F4D-2AFD-4838-AD3C-62D890D2AB41}" dt="2023-01-28T08:08:17.966" v="17493" actId="20577"/>
          <ac:spMkLst>
            <pc:docMk/>
            <pc:sldMk cId="1259418059" sldId="597"/>
            <ac:spMk id="3" creationId="{1FB8F0BB-489A-5ED4-5B94-4E425ACF1A13}"/>
          </ac:spMkLst>
        </pc:spChg>
      </pc:sldChg>
      <pc:sldChg chg="addSp modSp new mod modClrScheme chgLayout">
        <pc:chgData name="Matthieu De Mari" userId="dfb708c9-d8dc-439f-9a3b-c772bf4a311c" providerId="ADAL" clId="{1FE71F4D-2AFD-4838-AD3C-62D890D2AB41}" dt="2023-01-28T10:04:17.977" v="22437" actId="20577"/>
        <pc:sldMkLst>
          <pc:docMk/>
          <pc:sldMk cId="3293608690" sldId="598"/>
        </pc:sldMkLst>
        <pc:spChg chg="mod ord">
          <ac:chgData name="Matthieu De Mari" userId="dfb708c9-d8dc-439f-9a3b-c772bf4a311c" providerId="ADAL" clId="{1FE71F4D-2AFD-4838-AD3C-62D890D2AB41}" dt="2023-01-28T09:53:23.253" v="21770" actId="700"/>
          <ac:spMkLst>
            <pc:docMk/>
            <pc:sldMk cId="3293608690" sldId="598"/>
            <ac:spMk id="2" creationId="{51CCEA2B-538F-66AB-DFA9-BC0E1EBE5785}"/>
          </ac:spMkLst>
        </pc:spChg>
        <pc:spChg chg="mod ord">
          <ac:chgData name="Matthieu De Mari" userId="dfb708c9-d8dc-439f-9a3b-c772bf4a311c" providerId="ADAL" clId="{1FE71F4D-2AFD-4838-AD3C-62D890D2AB41}" dt="2023-01-28T09:56:10.319" v="21861" actId="255"/>
          <ac:spMkLst>
            <pc:docMk/>
            <pc:sldMk cId="3293608690" sldId="598"/>
            <ac:spMk id="3" creationId="{9414D856-CCB6-9C34-899E-47E2CC181A18}"/>
          </ac:spMkLst>
        </pc:spChg>
        <pc:spChg chg="add mod ord">
          <ac:chgData name="Matthieu De Mari" userId="dfb708c9-d8dc-439f-9a3b-c772bf4a311c" providerId="ADAL" clId="{1FE71F4D-2AFD-4838-AD3C-62D890D2AB41}" dt="2023-01-28T10:04:17.977" v="22437" actId="20577"/>
          <ac:spMkLst>
            <pc:docMk/>
            <pc:sldMk cId="3293608690" sldId="598"/>
            <ac:spMk id="4" creationId="{2A14B826-76A1-4C74-2CF3-31C48D1B320E}"/>
          </ac:spMkLst>
        </pc:spChg>
      </pc:sldChg>
      <pc:sldChg chg="new del">
        <pc:chgData name="Matthieu De Mari" userId="dfb708c9-d8dc-439f-9a3b-c772bf4a311c" providerId="ADAL" clId="{1FE71F4D-2AFD-4838-AD3C-62D890D2AB41}" dt="2023-01-28T10:07:47.250" v="22669" actId="47"/>
        <pc:sldMkLst>
          <pc:docMk/>
          <pc:sldMk cId="1471958947" sldId="599"/>
        </pc:sldMkLst>
      </pc:sldChg>
      <pc:sldChg chg="delSp modSp new mod">
        <pc:chgData name="Matthieu De Mari" userId="dfb708c9-d8dc-439f-9a3b-c772bf4a311c" providerId="ADAL" clId="{1FE71F4D-2AFD-4838-AD3C-62D890D2AB41}" dt="2023-01-28T10:07:59.063" v="22709" actId="478"/>
        <pc:sldMkLst>
          <pc:docMk/>
          <pc:sldMk cId="3311162221" sldId="600"/>
        </pc:sldMkLst>
        <pc:spChg chg="mod">
          <ac:chgData name="Matthieu De Mari" userId="dfb708c9-d8dc-439f-9a3b-c772bf4a311c" providerId="ADAL" clId="{1FE71F4D-2AFD-4838-AD3C-62D890D2AB41}" dt="2023-01-28T10:07:56.455" v="22708" actId="20577"/>
          <ac:spMkLst>
            <pc:docMk/>
            <pc:sldMk cId="3311162221" sldId="600"/>
            <ac:spMk id="2" creationId="{CA70D8F5-BFAC-79E0-DA30-6EC3AF8D8027}"/>
          </ac:spMkLst>
        </pc:spChg>
        <pc:spChg chg="del">
          <ac:chgData name="Matthieu De Mari" userId="dfb708c9-d8dc-439f-9a3b-c772bf4a311c" providerId="ADAL" clId="{1FE71F4D-2AFD-4838-AD3C-62D890D2AB41}" dt="2023-01-28T10:07:59.063" v="22709" actId="478"/>
          <ac:spMkLst>
            <pc:docMk/>
            <pc:sldMk cId="3311162221" sldId="600"/>
            <ac:spMk id="3" creationId="{67F9F1EA-8CE6-BE9D-284D-3BAC9A9FFBC2}"/>
          </ac:spMkLst>
        </pc:spChg>
      </pc:sldChg>
      <pc:sldChg chg="new">
        <pc:chgData name="Matthieu De Mari" userId="dfb708c9-d8dc-439f-9a3b-c772bf4a311c" providerId="ADAL" clId="{1FE71F4D-2AFD-4838-AD3C-62D890D2AB41}" dt="2023-01-26T03:43:07.793" v="2691" actId="680"/>
        <pc:sldMkLst>
          <pc:docMk/>
          <pc:sldMk cId="4164146941" sldId="601"/>
        </pc:sldMkLst>
      </pc:sldChg>
      <pc:sldChg chg="new">
        <pc:chgData name="Matthieu De Mari" userId="dfb708c9-d8dc-439f-9a3b-c772bf4a311c" providerId="ADAL" clId="{1FE71F4D-2AFD-4838-AD3C-62D890D2AB41}" dt="2023-01-26T03:43:20.496" v="2694" actId="680"/>
        <pc:sldMkLst>
          <pc:docMk/>
          <pc:sldMk cId="753447951" sldId="602"/>
        </pc:sldMkLst>
      </pc:sldChg>
      <pc:sldChg chg="new">
        <pc:chgData name="Matthieu De Mari" userId="dfb708c9-d8dc-439f-9a3b-c772bf4a311c" providerId="ADAL" clId="{1FE71F4D-2AFD-4838-AD3C-62D890D2AB41}" dt="2023-01-26T03:43:47.328" v="2697" actId="680"/>
        <pc:sldMkLst>
          <pc:docMk/>
          <pc:sldMk cId="3867022977" sldId="603"/>
        </pc:sldMkLst>
      </pc:sldChg>
      <pc:sldChg chg="new">
        <pc:chgData name="Matthieu De Mari" userId="dfb708c9-d8dc-439f-9a3b-c772bf4a311c" providerId="ADAL" clId="{1FE71F4D-2AFD-4838-AD3C-62D890D2AB41}" dt="2023-01-26T03:43:57.060" v="2700" actId="680"/>
        <pc:sldMkLst>
          <pc:docMk/>
          <pc:sldMk cId="940220098" sldId="604"/>
        </pc:sldMkLst>
      </pc:sldChg>
      <pc:sldChg chg="new">
        <pc:chgData name="Matthieu De Mari" userId="dfb708c9-d8dc-439f-9a3b-c772bf4a311c" providerId="ADAL" clId="{1FE71F4D-2AFD-4838-AD3C-62D890D2AB41}" dt="2023-01-26T03:44:13.069" v="2703" actId="680"/>
        <pc:sldMkLst>
          <pc:docMk/>
          <pc:sldMk cId="4160337629" sldId="605"/>
        </pc:sldMkLst>
      </pc:sldChg>
      <pc:sldChg chg="new">
        <pc:chgData name="Matthieu De Mari" userId="dfb708c9-d8dc-439f-9a3b-c772bf4a311c" providerId="ADAL" clId="{1FE71F4D-2AFD-4838-AD3C-62D890D2AB41}" dt="2023-01-26T03:44:28.572" v="2706" actId="680"/>
        <pc:sldMkLst>
          <pc:docMk/>
          <pc:sldMk cId="2602861072" sldId="606"/>
        </pc:sldMkLst>
      </pc:sldChg>
      <pc:sldChg chg="new">
        <pc:chgData name="Matthieu De Mari" userId="dfb708c9-d8dc-439f-9a3b-c772bf4a311c" providerId="ADAL" clId="{1FE71F4D-2AFD-4838-AD3C-62D890D2AB41}" dt="2023-01-26T03:44:39.496" v="2709" actId="680"/>
        <pc:sldMkLst>
          <pc:docMk/>
          <pc:sldMk cId="931835860" sldId="607"/>
        </pc:sldMkLst>
      </pc:sldChg>
      <pc:sldChg chg="addSp modSp new mod">
        <pc:chgData name="Matthieu De Mari" userId="dfb708c9-d8dc-439f-9a3b-c772bf4a311c" providerId="ADAL" clId="{1FE71F4D-2AFD-4838-AD3C-62D890D2AB41}" dt="2023-01-26T08:40:47.838" v="9435" actId="1076"/>
        <pc:sldMkLst>
          <pc:docMk/>
          <pc:sldMk cId="1567954153" sldId="608"/>
        </pc:sldMkLst>
        <pc:spChg chg="mod">
          <ac:chgData name="Matthieu De Mari" userId="dfb708c9-d8dc-439f-9a3b-c772bf4a311c" providerId="ADAL" clId="{1FE71F4D-2AFD-4838-AD3C-62D890D2AB41}" dt="2023-01-26T08:40:43.517" v="9430" actId="20577"/>
          <ac:spMkLst>
            <pc:docMk/>
            <pc:sldMk cId="1567954153" sldId="608"/>
            <ac:spMk id="3" creationId="{22FE9C94-E2A2-3EF4-0E00-C6BD6C7A59F7}"/>
          </ac:spMkLst>
        </pc:spChg>
        <pc:picChg chg="add mod">
          <ac:chgData name="Matthieu De Mari" userId="dfb708c9-d8dc-439f-9a3b-c772bf4a311c" providerId="ADAL" clId="{1FE71F4D-2AFD-4838-AD3C-62D890D2AB41}" dt="2023-01-26T08:40:47.838" v="9435" actId="1076"/>
          <ac:picMkLst>
            <pc:docMk/>
            <pc:sldMk cId="1567954153" sldId="608"/>
            <ac:picMk id="5" creationId="{45E73179-634A-C030-DA64-295791FD5EA9}"/>
          </ac:picMkLst>
        </pc:picChg>
      </pc:sldChg>
      <pc:sldChg chg="new">
        <pc:chgData name="Matthieu De Mari" userId="dfb708c9-d8dc-439f-9a3b-c772bf4a311c" providerId="ADAL" clId="{1FE71F4D-2AFD-4838-AD3C-62D890D2AB41}" dt="2023-01-26T03:45:32.259" v="2717" actId="680"/>
        <pc:sldMkLst>
          <pc:docMk/>
          <pc:sldMk cId="3917875204" sldId="609"/>
        </pc:sldMkLst>
      </pc:sldChg>
      <pc:sldChg chg="add">
        <pc:chgData name="Matthieu De Mari" userId="dfb708c9-d8dc-439f-9a3b-c772bf4a311c" providerId="ADAL" clId="{1FE71F4D-2AFD-4838-AD3C-62D890D2AB41}" dt="2023-01-26T03:49:27.467" v="2765"/>
        <pc:sldMkLst>
          <pc:docMk/>
          <pc:sldMk cId="1730252268" sldId="610"/>
        </pc:sldMkLst>
      </pc:sldChg>
      <pc:sldChg chg="addSp delSp modSp new mod">
        <pc:chgData name="Matthieu De Mari" userId="dfb708c9-d8dc-439f-9a3b-c772bf4a311c" providerId="ADAL" clId="{1FE71F4D-2AFD-4838-AD3C-62D890D2AB41}" dt="2023-01-26T06:37:09.500" v="3398" actId="1076"/>
        <pc:sldMkLst>
          <pc:docMk/>
          <pc:sldMk cId="761190662" sldId="611"/>
        </pc:sldMkLst>
        <pc:spChg chg="mod">
          <ac:chgData name="Matthieu De Mari" userId="dfb708c9-d8dc-439f-9a3b-c772bf4a311c" providerId="ADAL" clId="{1FE71F4D-2AFD-4838-AD3C-62D890D2AB41}" dt="2023-01-26T06:37:00.401" v="3395" actId="20577"/>
          <ac:spMkLst>
            <pc:docMk/>
            <pc:sldMk cId="761190662" sldId="611"/>
            <ac:spMk id="2" creationId="{F5D31EF9-E950-6BF3-C37A-122A5687882C}"/>
          </ac:spMkLst>
        </pc:spChg>
        <pc:spChg chg="del">
          <ac:chgData name="Matthieu De Mari" userId="dfb708c9-d8dc-439f-9a3b-c772bf4a311c" providerId="ADAL" clId="{1FE71F4D-2AFD-4838-AD3C-62D890D2AB41}" dt="2023-01-26T06:36:53.471" v="3370" actId="478"/>
          <ac:spMkLst>
            <pc:docMk/>
            <pc:sldMk cId="761190662" sldId="611"/>
            <ac:spMk id="3" creationId="{EA7F80B4-666A-CE5C-4920-AB9537E17D90}"/>
          </ac:spMkLst>
        </pc:spChg>
        <pc:spChg chg="del">
          <ac:chgData name="Matthieu De Mari" userId="dfb708c9-d8dc-439f-9a3b-c772bf4a311c" providerId="ADAL" clId="{1FE71F4D-2AFD-4838-AD3C-62D890D2AB41}" dt="2023-01-26T06:36:54.460" v="3371" actId="478"/>
          <ac:spMkLst>
            <pc:docMk/>
            <pc:sldMk cId="761190662" sldId="611"/>
            <ac:spMk id="4" creationId="{9A00FE12-BF89-757C-7774-3A0945A36EEA}"/>
          </ac:spMkLst>
        </pc:spChg>
        <pc:picChg chg="add mod">
          <ac:chgData name="Matthieu De Mari" userId="dfb708c9-d8dc-439f-9a3b-c772bf4a311c" providerId="ADAL" clId="{1FE71F4D-2AFD-4838-AD3C-62D890D2AB41}" dt="2023-01-26T06:37:09.500" v="3398" actId="1076"/>
          <ac:picMkLst>
            <pc:docMk/>
            <pc:sldMk cId="761190662" sldId="611"/>
            <ac:picMk id="6" creationId="{6E52871B-E8E5-72E3-C570-1519726A271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6:42:06.872" v="3687"/>
        <pc:sldMkLst>
          <pc:docMk/>
          <pc:sldMk cId="258868029" sldId="612"/>
        </pc:sldMkLst>
        <pc:spChg chg="add mod">
          <ac:chgData name="Matthieu De Mari" userId="dfb708c9-d8dc-439f-9a3b-c772bf4a311c" providerId="ADAL" clId="{1FE71F4D-2AFD-4838-AD3C-62D890D2AB41}" dt="2023-01-26T06:38:17.531" v="3410" actId="14100"/>
          <ac:spMkLst>
            <pc:docMk/>
            <pc:sldMk cId="258868029" sldId="612"/>
            <ac:spMk id="3" creationId="{6A375C12-F04A-8008-93B0-0FBF428F0C51}"/>
          </ac:spMkLst>
        </pc:spChg>
        <pc:spChg chg="add del mod">
          <ac:chgData name="Matthieu De Mari" userId="dfb708c9-d8dc-439f-9a3b-c772bf4a311c" providerId="ADAL" clId="{1FE71F4D-2AFD-4838-AD3C-62D890D2AB41}" dt="2023-01-26T06:38:14.110" v="3408" actId="478"/>
          <ac:spMkLst>
            <pc:docMk/>
            <pc:sldMk cId="258868029" sldId="612"/>
            <ac:spMk id="4" creationId="{A3A70C3C-9E3A-F011-116A-1AA21FF80605}"/>
          </ac:spMkLst>
        </pc:spChg>
        <pc:spChg chg="add del mod">
          <ac:chgData name="Matthieu De Mari" userId="dfb708c9-d8dc-439f-9a3b-c772bf4a311c" providerId="ADAL" clId="{1FE71F4D-2AFD-4838-AD3C-62D890D2AB41}" dt="2023-01-26T06:38:14.831" v="3409" actId="478"/>
          <ac:spMkLst>
            <pc:docMk/>
            <pc:sldMk cId="258868029" sldId="612"/>
            <ac:spMk id="5" creationId="{6F92A812-16DF-7E5F-F78D-C421296CF3E8}"/>
          </ac:spMkLst>
        </pc:spChg>
        <pc:spChg chg="add mod">
          <ac:chgData name="Matthieu De Mari" userId="dfb708c9-d8dc-439f-9a3b-c772bf4a311c" providerId="ADAL" clId="{1FE71F4D-2AFD-4838-AD3C-62D890D2AB41}" dt="2023-01-26T06:38:23.317" v="3412" actId="1076"/>
          <ac:spMkLst>
            <pc:docMk/>
            <pc:sldMk cId="258868029" sldId="612"/>
            <ac:spMk id="7" creationId="{E0C86E6B-9E92-AECE-9EB6-9CA8EF57F50F}"/>
          </ac:spMkLst>
        </pc:spChg>
        <pc:spChg chg="add mod">
          <ac:chgData name="Matthieu De Mari" userId="dfb708c9-d8dc-439f-9a3b-c772bf4a311c" providerId="ADAL" clId="{1FE71F4D-2AFD-4838-AD3C-62D890D2AB41}" dt="2023-01-26T06:38:27.290" v="3414" actId="1076"/>
          <ac:spMkLst>
            <pc:docMk/>
            <pc:sldMk cId="258868029" sldId="612"/>
            <ac:spMk id="8" creationId="{DE777CE5-2EF7-DAFB-A2C5-B589EC3E1331}"/>
          </ac:spMkLst>
        </pc:spChg>
        <pc:spChg chg="add mod">
          <ac:chgData name="Matthieu De Mari" userId="dfb708c9-d8dc-439f-9a3b-c772bf4a311c" providerId="ADAL" clId="{1FE71F4D-2AFD-4838-AD3C-62D890D2AB41}" dt="2023-01-26T06:38:33.018" v="3416" actId="1076"/>
          <ac:spMkLst>
            <pc:docMk/>
            <pc:sldMk cId="258868029" sldId="612"/>
            <ac:spMk id="9" creationId="{8BCAA46C-484E-8539-D5CD-E4D2ABF3B363}"/>
          </ac:spMkLst>
        </pc:spChg>
        <pc:spChg chg="add del mod">
          <ac:chgData name="Matthieu De Mari" userId="dfb708c9-d8dc-439f-9a3b-c772bf4a311c" providerId="ADAL" clId="{1FE71F4D-2AFD-4838-AD3C-62D890D2AB41}" dt="2023-01-26T06:42:06.626" v="3686" actId="478"/>
          <ac:spMkLst>
            <pc:docMk/>
            <pc:sldMk cId="258868029" sldId="612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2:06.872" v="3687"/>
          <ac:spMkLst>
            <pc:docMk/>
            <pc:sldMk cId="258868029" sldId="612"/>
            <ac:spMk id="11" creationId="{A3A8F3D7-A140-03C5-564E-61BFE4F64A31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6T06:42:19.698" v="3692"/>
        <pc:sldMkLst>
          <pc:docMk/>
          <pc:sldMk cId="2022404027" sldId="613"/>
        </pc:sldMkLst>
        <pc:spChg chg="add mod">
          <ac:chgData name="Matthieu De Mari" userId="dfb708c9-d8dc-439f-9a3b-c772bf4a311c" providerId="ADAL" clId="{1FE71F4D-2AFD-4838-AD3C-62D890D2AB41}" dt="2023-01-26T06:39:42" v="3462" actId="208"/>
          <ac:spMkLst>
            <pc:docMk/>
            <pc:sldMk cId="2022404027" sldId="613"/>
            <ac:spMk id="4" creationId="{452EF3B9-86F6-6625-639D-A557C5A53BEE}"/>
          </ac:spMkLst>
        </pc:spChg>
        <pc:spChg chg="add del mod">
          <ac:chgData name="Matthieu De Mari" userId="dfb708c9-d8dc-439f-9a3b-c772bf4a311c" providerId="ADAL" clId="{1FE71F4D-2AFD-4838-AD3C-62D890D2AB41}" dt="2023-01-26T06:42:19.137" v="3691" actId="478"/>
          <ac:spMkLst>
            <pc:docMk/>
            <pc:sldMk cId="2022404027" sldId="613"/>
            <ac:spMk id="5" creationId="{4AF72DFE-1E65-16E5-C808-58220A98BD0D}"/>
          </ac:spMkLst>
        </pc:spChg>
        <pc:spChg chg="del">
          <ac:chgData name="Matthieu De Mari" userId="dfb708c9-d8dc-439f-9a3b-c772bf4a311c" providerId="ADAL" clId="{1FE71F4D-2AFD-4838-AD3C-62D890D2AB41}" dt="2023-01-26T06:42:03.209" v="3684" actId="478"/>
          <ac:spMkLst>
            <pc:docMk/>
            <pc:sldMk cId="2022404027" sldId="613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2:03.632" v="3685"/>
          <ac:spMkLst>
            <pc:docMk/>
            <pc:sldMk cId="2022404027" sldId="613"/>
            <ac:spMk id="11" creationId="{F8558C9F-CDEF-0096-66E1-DA6654EBF82B}"/>
          </ac:spMkLst>
        </pc:spChg>
        <pc:spChg chg="add mod">
          <ac:chgData name="Matthieu De Mari" userId="dfb708c9-d8dc-439f-9a3b-c772bf4a311c" providerId="ADAL" clId="{1FE71F4D-2AFD-4838-AD3C-62D890D2AB41}" dt="2023-01-26T06:42:19.698" v="3692"/>
          <ac:spMkLst>
            <pc:docMk/>
            <pc:sldMk cId="2022404027" sldId="613"/>
            <ac:spMk id="12" creationId="{149A0558-7D42-D999-BBF8-268A41574A90}"/>
          </ac:spMkLst>
        </pc:spChg>
      </pc:sldChg>
      <pc:sldChg chg="addSp modSp add mod">
        <pc:chgData name="Matthieu De Mari" userId="dfb708c9-d8dc-439f-9a3b-c772bf4a311c" providerId="ADAL" clId="{1FE71F4D-2AFD-4838-AD3C-62D890D2AB41}" dt="2023-01-26T06:42:23.853" v="3693" actId="1076"/>
        <pc:sldMkLst>
          <pc:docMk/>
          <pc:sldMk cId="1753207108" sldId="614"/>
        </pc:sldMkLst>
        <pc:spChg chg="mod">
          <ac:chgData name="Matthieu De Mari" userId="dfb708c9-d8dc-439f-9a3b-c772bf4a311c" providerId="ADAL" clId="{1FE71F4D-2AFD-4838-AD3C-62D890D2AB41}" dt="2023-01-26T06:42:15.671" v="3690" actId="1076"/>
          <ac:spMkLst>
            <pc:docMk/>
            <pc:sldMk cId="1753207108" sldId="614"/>
            <ac:spMk id="5" creationId="{4AF72DFE-1E65-16E5-C808-58220A98BD0D}"/>
          </ac:spMkLst>
        </pc:spChg>
        <pc:spChg chg="mod">
          <ac:chgData name="Matthieu De Mari" userId="dfb708c9-d8dc-439f-9a3b-c772bf4a311c" providerId="ADAL" clId="{1FE71F4D-2AFD-4838-AD3C-62D890D2AB41}" dt="2023-01-26T06:41:59.645" v="3683" actId="1076"/>
          <ac:spMkLst>
            <pc:docMk/>
            <pc:sldMk cId="1753207108" sldId="614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0:30.845" v="3491" actId="208"/>
          <ac:spMkLst>
            <pc:docMk/>
            <pc:sldMk cId="1753207108" sldId="614"/>
            <ac:spMk id="11" creationId="{DD191F9B-1B9A-9FA6-75AE-82FF599EF381}"/>
          </ac:spMkLst>
        </pc:spChg>
        <pc:spChg chg="add mod">
          <ac:chgData name="Matthieu De Mari" userId="dfb708c9-d8dc-439f-9a3b-c772bf4a311c" providerId="ADAL" clId="{1FE71F4D-2AFD-4838-AD3C-62D890D2AB41}" dt="2023-01-26T06:42:23.853" v="3693" actId="1076"/>
          <ac:spMkLst>
            <pc:docMk/>
            <pc:sldMk cId="1753207108" sldId="614"/>
            <ac:spMk id="12" creationId="{0EE538A3-E8FC-5540-54AE-917B3895D630}"/>
          </ac:spMkLst>
        </pc:spChg>
        <pc:picChg chg="mod">
          <ac:chgData name="Matthieu De Mari" userId="dfb708c9-d8dc-439f-9a3b-c772bf4a311c" providerId="ADAL" clId="{1FE71F4D-2AFD-4838-AD3C-62D890D2AB41}" dt="2023-01-26T06:42:12.517" v="3689" actId="1076"/>
          <ac:picMkLst>
            <pc:docMk/>
            <pc:sldMk cId="1753207108" sldId="614"/>
            <ac:picMk id="6" creationId="{6E52871B-E8E5-72E3-C570-1519726A271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6:45:02.217" v="3853" actId="20577"/>
        <pc:sldMkLst>
          <pc:docMk/>
          <pc:sldMk cId="3213143018" sldId="615"/>
        </pc:sldMkLst>
        <pc:spChg chg="mod">
          <ac:chgData name="Matthieu De Mari" userId="dfb708c9-d8dc-439f-9a3b-c772bf4a311c" providerId="ADAL" clId="{1FE71F4D-2AFD-4838-AD3C-62D890D2AB41}" dt="2023-01-26T06:45:02.217" v="3853" actId="20577"/>
          <ac:spMkLst>
            <pc:docMk/>
            <pc:sldMk cId="3213143018" sldId="615"/>
            <ac:spMk id="4" creationId="{36318DF3-8281-ACB4-87A0-032835C40CB4}"/>
          </ac:spMkLst>
        </pc:spChg>
        <pc:spChg chg="mod">
          <ac:chgData name="Matthieu De Mari" userId="dfb708c9-d8dc-439f-9a3b-c772bf4a311c" providerId="ADAL" clId="{1FE71F4D-2AFD-4838-AD3C-62D890D2AB41}" dt="2023-01-26T06:44:47.885" v="3815" actId="20577"/>
          <ac:spMkLst>
            <pc:docMk/>
            <pc:sldMk cId="3213143018" sldId="615"/>
            <ac:spMk id="5" creationId="{907B618C-56C3-627D-97E6-AC5AB6A248D3}"/>
          </ac:spMkLst>
        </pc:spChg>
        <pc:picChg chg="add mod">
          <ac:chgData name="Matthieu De Mari" userId="dfb708c9-d8dc-439f-9a3b-c772bf4a311c" providerId="ADAL" clId="{1FE71F4D-2AFD-4838-AD3C-62D890D2AB41}" dt="2023-01-26T06:42:56.044" v="3745" actId="1076"/>
          <ac:picMkLst>
            <pc:docMk/>
            <pc:sldMk cId="3213143018" sldId="615"/>
            <ac:picMk id="3" creationId="{E71318CB-EBF9-03CD-9864-31A9D989198D}"/>
          </ac:picMkLst>
        </pc:picChg>
        <pc:picChg chg="del">
          <ac:chgData name="Matthieu De Mari" userId="dfb708c9-d8dc-439f-9a3b-c772bf4a311c" providerId="ADAL" clId="{1FE71F4D-2AFD-4838-AD3C-62D890D2AB41}" dt="2023-01-26T06:42:53.022" v="3742" actId="478"/>
          <ac:picMkLst>
            <pc:docMk/>
            <pc:sldMk cId="3213143018" sldId="615"/>
            <ac:picMk id="8" creationId="{D85C205C-5C41-45D2-D37B-3AA50CDCD071}"/>
          </ac:picMkLst>
        </pc:picChg>
        <pc:picChg chg="del">
          <ac:chgData name="Matthieu De Mari" userId="dfb708c9-d8dc-439f-9a3b-c772bf4a311c" providerId="ADAL" clId="{1FE71F4D-2AFD-4838-AD3C-62D890D2AB41}" dt="2023-01-26T06:42:53.381" v="3743" actId="478"/>
          <ac:picMkLst>
            <pc:docMk/>
            <pc:sldMk cId="3213143018" sldId="615"/>
            <ac:picMk id="10" creationId="{F27CBDBD-8075-188E-4999-8ABE9C5EAEBD}"/>
          </ac:picMkLst>
        </pc:picChg>
      </pc:sldChg>
      <pc:sldChg chg="addSp delSp modSp add mod chgLayout">
        <pc:chgData name="Matthieu De Mari" userId="dfb708c9-d8dc-439f-9a3b-c772bf4a311c" providerId="ADAL" clId="{1FE71F4D-2AFD-4838-AD3C-62D890D2AB41}" dt="2023-01-26T06:47:01.738" v="4238" actId="20577"/>
        <pc:sldMkLst>
          <pc:docMk/>
          <pc:sldMk cId="272248794" sldId="616"/>
        </pc:sldMkLst>
        <pc:spChg chg="add mod ord">
          <ac:chgData name="Matthieu De Mari" userId="dfb708c9-d8dc-439f-9a3b-c772bf4a311c" providerId="ADAL" clId="{1FE71F4D-2AFD-4838-AD3C-62D890D2AB41}" dt="2023-01-26T06:47:01.738" v="4238" actId="20577"/>
          <ac:spMkLst>
            <pc:docMk/>
            <pc:sldMk cId="272248794" sldId="616"/>
            <ac:spMk id="2" creationId="{F155462C-3DEF-4B5A-AA92-FDAF554521A8}"/>
          </ac:spMkLst>
        </pc:spChg>
        <pc:spChg chg="mod ord">
          <ac:chgData name="Matthieu De Mari" userId="dfb708c9-d8dc-439f-9a3b-c772bf4a311c" providerId="ADAL" clId="{1FE71F4D-2AFD-4838-AD3C-62D890D2AB41}" dt="2023-01-26T06:45:20.950" v="3856" actId="700"/>
          <ac:spMkLst>
            <pc:docMk/>
            <pc:sldMk cId="272248794" sldId="616"/>
            <ac:spMk id="4" creationId="{36318DF3-8281-ACB4-87A0-032835C40CB4}"/>
          </ac:spMkLst>
        </pc:spChg>
        <pc:spChg chg="mod ord">
          <ac:chgData name="Matthieu De Mari" userId="dfb708c9-d8dc-439f-9a3b-c772bf4a311c" providerId="ADAL" clId="{1FE71F4D-2AFD-4838-AD3C-62D890D2AB41}" dt="2023-01-26T06:45:24.267" v="3861" actId="27636"/>
          <ac:spMkLst>
            <pc:docMk/>
            <pc:sldMk cId="272248794" sldId="616"/>
            <ac:spMk id="5" creationId="{907B618C-56C3-627D-97E6-AC5AB6A248D3}"/>
          </ac:spMkLst>
        </pc:spChg>
        <pc:picChg chg="del">
          <ac:chgData name="Matthieu De Mari" userId="dfb708c9-d8dc-439f-9a3b-c772bf4a311c" providerId="ADAL" clId="{1FE71F4D-2AFD-4838-AD3C-62D890D2AB41}" dt="2023-01-26T06:45:16.617" v="3855" actId="478"/>
          <ac:picMkLst>
            <pc:docMk/>
            <pc:sldMk cId="272248794" sldId="616"/>
            <ac:picMk id="3" creationId="{E71318CB-EBF9-03CD-9864-31A9D989198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23:04.875" v="5331" actId="1076"/>
        <pc:sldMkLst>
          <pc:docMk/>
          <pc:sldMk cId="2692074968" sldId="617"/>
        </pc:sldMkLst>
        <pc:spChg chg="mod">
          <ac:chgData name="Matthieu De Mari" userId="dfb708c9-d8dc-439f-9a3b-c772bf4a311c" providerId="ADAL" clId="{1FE71F4D-2AFD-4838-AD3C-62D890D2AB41}" dt="2023-01-26T06:57:59.033" v="4499" actId="20577"/>
          <ac:spMkLst>
            <pc:docMk/>
            <pc:sldMk cId="2692074968" sldId="617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01:02.636" v="4661" actId="20577"/>
          <ac:spMkLst>
            <pc:docMk/>
            <pc:sldMk cId="2692074968" sldId="617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0:37.340" v="5321" actId="478"/>
          <ac:picMkLst>
            <pc:docMk/>
            <pc:sldMk cId="2692074968" sldId="617"/>
            <ac:picMk id="3" creationId="{2D8C048F-6604-BAAA-091B-B6B37D9BAEE6}"/>
          </ac:picMkLst>
        </pc:picChg>
        <pc:picChg chg="add del mod">
          <ac:chgData name="Matthieu De Mari" userId="dfb708c9-d8dc-439f-9a3b-c772bf4a311c" providerId="ADAL" clId="{1FE71F4D-2AFD-4838-AD3C-62D890D2AB41}" dt="2023-01-26T07:22:53.241" v="5327" actId="478"/>
          <ac:picMkLst>
            <pc:docMk/>
            <pc:sldMk cId="2692074968" sldId="617"/>
            <ac:picMk id="7" creationId="{75EB1839-9C5F-885D-E569-BA0B4354439A}"/>
          </ac:picMkLst>
        </pc:picChg>
        <pc:picChg chg="del">
          <ac:chgData name="Matthieu De Mari" userId="dfb708c9-d8dc-439f-9a3b-c772bf4a311c" providerId="ADAL" clId="{1FE71F4D-2AFD-4838-AD3C-62D890D2AB41}" dt="2023-01-26T07:00:45.897" v="4646" actId="478"/>
          <ac:picMkLst>
            <pc:docMk/>
            <pc:sldMk cId="2692074968" sldId="617"/>
            <ac:picMk id="8" creationId="{63535244-B67A-4495-60F1-122BECDBD2A9}"/>
          </ac:picMkLst>
        </pc:picChg>
        <pc:picChg chg="add mod">
          <ac:chgData name="Matthieu De Mari" userId="dfb708c9-d8dc-439f-9a3b-c772bf4a311c" providerId="ADAL" clId="{1FE71F4D-2AFD-4838-AD3C-62D890D2AB41}" dt="2023-01-26T07:23:04.875" v="5331" actId="1076"/>
          <ac:picMkLst>
            <pc:docMk/>
            <pc:sldMk cId="2692074968" sldId="617"/>
            <ac:picMk id="10" creationId="{7E6DA679-C22B-C48B-C2AB-7034CB24B8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31:02.932" v="5767" actId="1076"/>
        <pc:sldMkLst>
          <pc:docMk/>
          <pc:sldMk cId="3946452131" sldId="618"/>
        </pc:sldMkLst>
        <pc:spChg chg="mod">
          <ac:chgData name="Matthieu De Mari" userId="dfb708c9-d8dc-439f-9a3b-c772bf4a311c" providerId="ADAL" clId="{1FE71F4D-2AFD-4838-AD3C-62D890D2AB41}" dt="2023-01-26T07:27:52.697" v="5558" actId="20577"/>
          <ac:spMkLst>
            <pc:docMk/>
            <pc:sldMk cId="3946452131" sldId="618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30:22.370" v="5760" actId="20577"/>
          <ac:spMkLst>
            <pc:docMk/>
            <pc:sldMk cId="3946452131" sldId="618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1:09.830" v="5326" actId="478"/>
          <ac:picMkLst>
            <pc:docMk/>
            <pc:sldMk cId="3946452131" sldId="618"/>
            <ac:picMk id="3" creationId="{C92A064B-C427-90AA-C6A6-A4AA47013908}"/>
          </ac:picMkLst>
        </pc:picChg>
        <pc:picChg chg="add del mod">
          <ac:chgData name="Matthieu De Mari" userId="dfb708c9-d8dc-439f-9a3b-c772bf4a311c" providerId="ADAL" clId="{1FE71F4D-2AFD-4838-AD3C-62D890D2AB41}" dt="2023-01-26T07:27:41.248" v="5551" actId="478"/>
          <ac:picMkLst>
            <pc:docMk/>
            <pc:sldMk cId="3946452131" sldId="618"/>
            <ac:picMk id="7" creationId="{C4682ADE-22CD-5D34-A2F6-F9879F75D4F6}"/>
          </ac:picMkLst>
        </pc:picChg>
        <pc:picChg chg="del">
          <ac:chgData name="Matthieu De Mari" userId="dfb708c9-d8dc-439f-9a3b-c772bf4a311c" providerId="ADAL" clId="{1FE71F4D-2AFD-4838-AD3C-62D890D2AB41}" dt="2023-01-26T07:01:30.759" v="4666" actId="478"/>
          <ac:picMkLst>
            <pc:docMk/>
            <pc:sldMk cId="3946452131" sldId="618"/>
            <ac:picMk id="8" creationId="{63535244-B67A-4495-60F1-122BECDBD2A9}"/>
          </ac:picMkLst>
        </pc:picChg>
        <pc:picChg chg="add del mod">
          <ac:chgData name="Matthieu De Mari" userId="dfb708c9-d8dc-439f-9a3b-c772bf4a311c" providerId="ADAL" clId="{1FE71F4D-2AFD-4838-AD3C-62D890D2AB41}" dt="2023-01-26T07:30:25.766" v="5761" actId="478"/>
          <ac:picMkLst>
            <pc:docMk/>
            <pc:sldMk cId="3946452131" sldId="618"/>
            <ac:picMk id="10" creationId="{F01BFB45-2870-9BBD-3A68-8FA4E433E86A}"/>
          </ac:picMkLst>
        </pc:picChg>
        <pc:picChg chg="add mod">
          <ac:chgData name="Matthieu De Mari" userId="dfb708c9-d8dc-439f-9a3b-c772bf4a311c" providerId="ADAL" clId="{1FE71F4D-2AFD-4838-AD3C-62D890D2AB41}" dt="2023-01-26T07:31:02.932" v="5767" actId="1076"/>
          <ac:picMkLst>
            <pc:docMk/>
            <pc:sldMk cId="3946452131" sldId="618"/>
            <ac:picMk id="12" creationId="{520B5BEA-6FCF-F8F5-5E10-7BCE24581C2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29:57.931" v="5722" actId="1076"/>
        <pc:sldMkLst>
          <pc:docMk/>
          <pc:sldMk cId="4058780272" sldId="619"/>
        </pc:sldMkLst>
        <pc:spChg chg="mod">
          <ac:chgData name="Matthieu De Mari" userId="dfb708c9-d8dc-439f-9a3b-c772bf4a311c" providerId="ADAL" clId="{1FE71F4D-2AFD-4838-AD3C-62D890D2AB41}" dt="2023-01-26T07:28:02.596" v="5580" actId="20577"/>
          <ac:spMkLst>
            <pc:docMk/>
            <pc:sldMk cId="4058780272" sldId="619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29:26.254" v="5703" actId="20577"/>
          <ac:spMkLst>
            <pc:docMk/>
            <pc:sldMk cId="4058780272" sldId="619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9:57.931" v="5722" actId="1076"/>
          <ac:picMkLst>
            <pc:docMk/>
            <pc:sldMk cId="4058780272" sldId="619"/>
            <ac:picMk id="3" creationId="{FD0DAD76-F424-E7FA-C502-9B74F2BDD8A2}"/>
          </ac:picMkLst>
        </pc:picChg>
        <pc:picChg chg="del">
          <ac:chgData name="Matthieu De Mari" userId="dfb708c9-d8dc-439f-9a3b-c772bf4a311c" providerId="ADAL" clId="{1FE71F4D-2AFD-4838-AD3C-62D890D2AB41}" dt="2023-01-26T07:01:32.040" v="4667" actId="478"/>
          <ac:picMkLst>
            <pc:docMk/>
            <pc:sldMk cId="4058780272" sldId="619"/>
            <ac:picMk id="8" creationId="{63535244-B67A-4495-60F1-122BECDBD2A9}"/>
          </ac:picMkLst>
        </pc:picChg>
      </pc:sldChg>
      <pc:sldChg chg="delSp modSp add mod">
        <pc:chgData name="Matthieu De Mari" userId="dfb708c9-d8dc-439f-9a3b-c772bf4a311c" providerId="ADAL" clId="{1FE71F4D-2AFD-4838-AD3C-62D890D2AB41}" dt="2023-01-26T07:59:17.664" v="6785" actId="20577"/>
        <pc:sldMkLst>
          <pc:docMk/>
          <pc:sldMk cId="3019639347" sldId="620"/>
        </pc:sldMkLst>
        <pc:spChg chg="mod">
          <ac:chgData name="Matthieu De Mari" userId="dfb708c9-d8dc-439f-9a3b-c772bf4a311c" providerId="ADAL" clId="{1FE71F4D-2AFD-4838-AD3C-62D890D2AB41}" dt="2023-01-26T07:45:20.681" v="5876" actId="20577"/>
          <ac:spMkLst>
            <pc:docMk/>
            <pc:sldMk cId="3019639347" sldId="620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59:17.664" v="6785" actId="20577"/>
          <ac:spMkLst>
            <pc:docMk/>
            <pc:sldMk cId="3019639347" sldId="620"/>
            <ac:spMk id="5" creationId="{0A7B0056-41D4-B489-229E-8C898A3A5904}"/>
          </ac:spMkLst>
        </pc:spChg>
        <pc:picChg chg="del">
          <ac:chgData name="Matthieu De Mari" userId="dfb708c9-d8dc-439f-9a3b-c772bf4a311c" providerId="ADAL" clId="{1FE71F4D-2AFD-4838-AD3C-62D890D2AB41}" dt="2023-01-26T07:01:33.188" v="4668" actId="478"/>
          <ac:picMkLst>
            <pc:docMk/>
            <pc:sldMk cId="3019639347" sldId="620"/>
            <ac:picMk id="8" creationId="{63535244-B67A-4495-60F1-122BECDBD2A9}"/>
          </ac:picMkLst>
        </pc:picChg>
      </pc:sldChg>
      <pc:sldChg chg="modSp add mod">
        <pc:chgData name="Matthieu De Mari" userId="dfb708c9-d8dc-439f-9a3b-c772bf4a311c" providerId="ADAL" clId="{1FE71F4D-2AFD-4838-AD3C-62D890D2AB41}" dt="2023-01-26T07:11:47.510" v="5060" actId="20577"/>
        <pc:sldMkLst>
          <pc:docMk/>
          <pc:sldMk cId="2981252275" sldId="621"/>
        </pc:sldMkLst>
        <pc:spChg chg="mod">
          <ac:chgData name="Matthieu De Mari" userId="dfb708c9-d8dc-439f-9a3b-c772bf4a311c" providerId="ADAL" clId="{1FE71F4D-2AFD-4838-AD3C-62D890D2AB41}" dt="2023-01-26T07:11:47.510" v="5060" actId="20577"/>
          <ac:spMkLst>
            <pc:docMk/>
            <pc:sldMk cId="2981252275" sldId="621"/>
            <ac:spMk id="3" creationId="{E475B357-0886-EDDA-5F55-77F580FB4D9B}"/>
          </ac:spMkLst>
        </pc:spChg>
      </pc:sldChg>
      <pc:sldChg chg="modSp add mod">
        <pc:chgData name="Matthieu De Mari" userId="dfb708c9-d8dc-439f-9a3b-c772bf4a311c" providerId="ADAL" clId="{1FE71F4D-2AFD-4838-AD3C-62D890D2AB41}" dt="2023-01-26T07:18:04.230" v="5275" actId="20577"/>
        <pc:sldMkLst>
          <pc:docMk/>
          <pc:sldMk cId="373424118" sldId="622"/>
        </pc:sldMkLst>
        <pc:spChg chg="mod">
          <ac:chgData name="Matthieu De Mari" userId="dfb708c9-d8dc-439f-9a3b-c772bf4a311c" providerId="ADAL" clId="{1FE71F4D-2AFD-4838-AD3C-62D890D2AB41}" dt="2023-01-26T07:18:04.230" v="5275" actId="20577"/>
          <ac:spMkLst>
            <pc:docMk/>
            <pc:sldMk cId="373424118" sldId="622"/>
            <ac:spMk id="3" creationId="{E475B357-0886-EDDA-5F55-77F580FB4D9B}"/>
          </ac:spMkLst>
        </pc:spChg>
      </pc:sldChg>
      <pc:sldChg chg="modSp add mod">
        <pc:chgData name="Matthieu De Mari" userId="dfb708c9-d8dc-439f-9a3b-c772bf4a311c" providerId="ADAL" clId="{1FE71F4D-2AFD-4838-AD3C-62D890D2AB41}" dt="2023-01-26T08:00:26.200" v="6830" actId="20577"/>
        <pc:sldMkLst>
          <pc:docMk/>
          <pc:sldMk cId="2973345057" sldId="623"/>
        </pc:sldMkLst>
        <pc:spChg chg="mod">
          <ac:chgData name="Matthieu De Mari" userId="dfb708c9-d8dc-439f-9a3b-c772bf4a311c" providerId="ADAL" clId="{1FE71F4D-2AFD-4838-AD3C-62D890D2AB41}" dt="2023-01-26T07:42:38.864" v="5792" actId="20577"/>
          <ac:spMkLst>
            <pc:docMk/>
            <pc:sldMk cId="2973345057" sldId="623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8:00:26.200" v="6830" actId="20577"/>
          <ac:spMkLst>
            <pc:docMk/>
            <pc:sldMk cId="2973345057" sldId="623"/>
            <ac:spMk id="5" creationId="{0A7B0056-41D4-B489-229E-8C898A3A5904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7T09:00:09.237" v="17172"/>
        <pc:sldMkLst>
          <pc:docMk/>
          <pc:sldMk cId="2828335016" sldId="624"/>
        </pc:sldMkLst>
        <pc:spChg chg="add del mod ord">
          <ac:chgData name="Matthieu De Mari" userId="dfb708c9-d8dc-439f-9a3b-c772bf4a311c" providerId="ADAL" clId="{1FE71F4D-2AFD-4838-AD3C-62D890D2AB41}" dt="2023-01-26T07:43:17.966" v="5842" actId="478"/>
          <ac:spMkLst>
            <pc:docMk/>
            <pc:sldMk cId="2828335016" sldId="624"/>
            <ac:spMk id="2" creationId="{475C7351-DC8E-3490-EB05-DBF4756C834F}"/>
          </ac:spMkLst>
        </pc:spChg>
        <pc:spChg chg="mod ord">
          <ac:chgData name="Matthieu De Mari" userId="dfb708c9-d8dc-439f-9a3b-c772bf4a311c" providerId="ADAL" clId="{1FE71F4D-2AFD-4838-AD3C-62D890D2AB41}" dt="2023-01-26T07:43:15.729" v="5841" actId="700"/>
          <ac:spMkLst>
            <pc:docMk/>
            <pc:sldMk cId="2828335016" sldId="624"/>
            <ac:spMk id="4" creationId="{01810534-81B5-CA2F-921A-3DA24316B131}"/>
          </ac:spMkLst>
        </pc:spChg>
        <pc:spChg chg="mod ord">
          <ac:chgData name="Matthieu De Mari" userId="dfb708c9-d8dc-439f-9a3b-c772bf4a311c" providerId="ADAL" clId="{1FE71F4D-2AFD-4838-AD3C-62D890D2AB41}" dt="2023-01-26T07:53:48.068" v="6583" actId="20577"/>
          <ac:spMkLst>
            <pc:docMk/>
            <pc:sldMk cId="2828335016" sldId="624"/>
            <ac:spMk id="5" creationId="{0A7B0056-41D4-B489-229E-8C898A3A5904}"/>
          </ac:spMkLst>
        </pc:spChg>
        <pc:spChg chg="add mod">
          <ac:chgData name="Matthieu De Mari" userId="dfb708c9-d8dc-439f-9a3b-c772bf4a311c" providerId="ADAL" clId="{1FE71F4D-2AFD-4838-AD3C-62D890D2AB41}" dt="2023-01-26T08:00:57.183" v="6831" actId="20577"/>
          <ac:spMkLst>
            <pc:docMk/>
            <pc:sldMk cId="2828335016" sldId="624"/>
            <ac:spMk id="7" creationId="{648D8A51-6157-545F-8895-E79A87FDEE0A}"/>
          </ac:spMkLst>
        </pc:spChg>
        <pc:picChg chg="add mod">
          <ac:chgData name="Matthieu De Mari" userId="dfb708c9-d8dc-439f-9a3b-c772bf4a311c" providerId="ADAL" clId="{1FE71F4D-2AFD-4838-AD3C-62D890D2AB41}" dt="2023-01-27T09:00:09.237" v="17172"/>
          <ac:picMkLst>
            <pc:docMk/>
            <pc:sldMk cId="2828335016" sldId="624"/>
            <ac:picMk id="2" creationId="{793B7BC8-882F-581A-E6FF-F7A614103024}"/>
          </ac:picMkLst>
        </pc:picChg>
        <pc:picChg chg="add del mod">
          <ac:chgData name="Matthieu De Mari" userId="dfb708c9-d8dc-439f-9a3b-c772bf4a311c" providerId="ADAL" clId="{1FE71F4D-2AFD-4838-AD3C-62D890D2AB41}" dt="2023-01-27T09:00:08.999" v="17171" actId="478"/>
          <ac:picMkLst>
            <pc:docMk/>
            <pc:sldMk cId="2828335016" sldId="624"/>
            <ac:picMk id="6" creationId="{123856EC-AB44-23F3-5A04-0FA83290AF4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8:09:45.303" v="7523" actId="20577"/>
        <pc:sldMkLst>
          <pc:docMk/>
          <pc:sldMk cId="739961688" sldId="625"/>
        </pc:sldMkLst>
        <pc:spChg chg="del">
          <ac:chgData name="Matthieu De Mari" userId="dfb708c9-d8dc-439f-9a3b-c772bf4a311c" providerId="ADAL" clId="{1FE71F4D-2AFD-4838-AD3C-62D890D2AB41}" dt="2023-01-26T08:06:28.471" v="7304" actId="478"/>
          <ac:spMkLst>
            <pc:docMk/>
            <pc:sldMk cId="739961688" sldId="625"/>
            <ac:spMk id="2" creationId="{DA36060B-A36C-3670-062F-6F13468D02F8}"/>
          </ac:spMkLst>
        </pc:spChg>
        <pc:spChg chg="del">
          <ac:chgData name="Matthieu De Mari" userId="dfb708c9-d8dc-439f-9a3b-c772bf4a311c" providerId="ADAL" clId="{1FE71F4D-2AFD-4838-AD3C-62D890D2AB41}" dt="2023-01-26T08:06:27.437" v="7303" actId="478"/>
          <ac:spMkLst>
            <pc:docMk/>
            <pc:sldMk cId="739961688" sldId="625"/>
            <ac:spMk id="3" creationId="{0291AE66-0DD7-93AC-62A2-E8195F38A404}"/>
          </ac:spMkLst>
        </pc:spChg>
        <pc:spChg chg="add mod">
          <ac:chgData name="Matthieu De Mari" userId="dfb708c9-d8dc-439f-9a3b-c772bf4a311c" providerId="ADAL" clId="{1FE71F4D-2AFD-4838-AD3C-62D890D2AB41}" dt="2023-01-26T08:07:01.022" v="7311" actId="14100"/>
          <ac:spMkLst>
            <pc:docMk/>
            <pc:sldMk cId="739961688" sldId="625"/>
            <ac:spMk id="6" creationId="{2F4AD158-7D5E-1015-C387-0AE1C10AFA03}"/>
          </ac:spMkLst>
        </pc:spChg>
        <pc:spChg chg="add mod">
          <ac:chgData name="Matthieu De Mari" userId="dfb708c9-d8dc-439f-9a3b-c772bf4a311c" providerId="ADAL" clId="{1FE71F4D-2AFD-4838-AD3C-62D890D2AB41}" dt="2023-01-26T08:09:45.303" v="7523" actId="20577"/>
          <ac:spMkLst>
            <pc:docMk/>
            <pc:sldMk cId="739961688" sldId="625"/>
            <ac:spMk id="7" creationId="{FE76E93B-C174-ABC8-A6FE-29540C96E6EB}"/>
          </ac:spMkLst>
        </pc:spChg>
        <pc:picChg chg="add mod">
          <ac:chgData name="Matthieu De Mari" userId="dfb708c9-d8dc-439f-9a3b-c772bf4a311c" providerId="ADAL" clId="{1FE71F4D-2AFD-4838-AD3C-62D890D2AB41}" dt="2023-01-26T08:09:40.868" v="7521" actId="1076"/>
          <ac:picMkLst>
            <pc:docMk/>
            <pc:sldMk cId="739961688" sldId="625"/>
            <ac:picMk id="5" creationId="{8891CCFA-1F42-5501-E7E9-5580E92B4B82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09:52.309" v="7527" actId="5793"/>
        <pc:sldMkLst>
          <pc:docMk/>
          <pc:sldMk cId="1370451381" sldId="626"/>
        </pc:sldMkLst>
        <pc:spChg chg="del mod">
          <ac:chgData name="Matthieu De Mari" userId="dfb708c9-d8dc-439f-9a3b-c772bf4a311c" providerId="ADAL" clId="{1FE71F4D-2AFD-4838-AD3C-62D890D2AB41}" dt="2023-01-26T08:08:12.399" v="7381" actId="478"/>
          <ac:spMkLst>
            <pc:docMk/>
            <pc:sldMk cId="1370451381" sldId="626"/>
            <ac:spMk id="6" creationId="{2F4AD158-7D5E-1015-C387-0AE1C10AFA03}"/>
          </ac:spMkLst>
        </pc:spChg>
        <pc:spChg chg="mod">
          <ac:chgData name="Matthieu De Mari" userId="dfb708c9-d8dc-439f-9a3b-c772bf4a311c" providerId="ADAL" clId="{1FE71F4D-2AFD-4838-AD3C-62D890D2AB41}" dt="2023-01-26T08:09:52.309" v="7527" actId="5793"/>
          <ac:spMkLst>
            <pc:docMk/>
            <pc:sldMk cId="1370451381" sldId="626"/>
            <ac:spMk id="7" creationId="{FE76E93B-C174-ABC8-A6FE-29540C96E6EB}"/>
          </ac:spMkLst>
        </pc:spChg>
        <pc:picChg chg="add mod ord">
          <ac:chgData name="Matthieu De Mari" userId="dfb708c9-d8dc-439f-9a3b-c772bf4a311c" providerId="ADAL" clId="{1FE71F4D-2AFD-4838-AD3C-62D890D2AB41}" dt="2023-01-26T08:08:08.633" v="7379" actId="14100"/>
          <ac:picMkLst>
            <pc:docMk/>
            <pc:sldMk cId="1370451381" sldId="626"/>
            <ac:picMk id="3" creationId="{6036DDD0-C777-0E27-0E36-0DB70DE74CD1}"/>
          </ac:picMkLst>
        </pc:picChg>
        <pc:picChg chg="del">
          <ac:chgData name="Matthieu De Mari" userId="dfb708c9-d8dc-439f-9a3b-c772bf4a311c" providerId="ADAL" clId="{1FE71F4D-2AFD-4838-AD3C-62D890D2AB41}" dt="2023-01-26T08:07:19.750" v="7370" actId="478"/>
          <ac:picMkLst>
            <pc:docMk/>
            <pc:sldMk cId="1370451381" sldId="626"/>
            <ac:picMk id="5" creationId="{8891CCFA-1F42-5501-E7E9-5580E92B4B82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7T08:59:49.033" v="17157" actId="20577"/>
        <pc:sldMkLst>
          <pc:docMk/>
          <pc:sldMk cId="2143533983" sldId="627"/>
        </pc:sldMkLst>
        <pc:spChg chg="mod ord">
          <ac:chgData name="Matthieu De Mari" userId="dfb708c9-d8dc-439f-9a3b-c772bf4a311c" providerId="ADAL" clId="{1FE71F4D-2AFD-4838-AD3C-62D890D2AB41}" dt="2023-01-26T08:20:02.700" v="8004" actId="700"/>
          <ac:spMkLst>
            <pc:docMk/>
            <pc:sldMk cId="2143533983" sldId="627"/>
            <ac:spMk id="2" creationId="{EBCBA9EE-E5AB-7C1E-3027-EAE381B1A16F}"/>
          </ac:spMkLst>
        </pc:spChg>
        <pc:spChg chg="del mod ord">
          <ac:chgData name="Matthieu De Mari" userId="dfb708c9-d8dc-439f-9a3b-c772bf4a311c" providerId="ADAL" clId="{1FE71F4D-2AFD-4838-AD3C-62D890D2AB41}" dt="2023-01-26T08:20:02.700" v="8004" actId="700"/>
          <ac:spMkLst>
            <pc:docMk/>
            <pc:sldMk cId="2143533983" sldId="627"/>
            <ac:spMk id="3" creationId="{8C74248C-969E-044C-67FF-D6DA0EDA1538}"/>
          </ac:spMkLst>
        </pc:spChg>
        <pc:spChg chg="add mod ord">
          <ac:chgData name="Matthieu De Mari" userId="dfb708c9-d8dc-439f-9a3b-c772bf4a311c" providerId="ADAL" clId="{1FE71F4D-2AFD-4838-AD3C-62D890D2AB41}" dt="2023-01-27T08:59:29.530" v="17144" actId="27636"/>
          <ac:spMkLst>
            <pc:docMk/>
            <pc:sldMk cId="2143533983" sldId="627"/>
            <ac:spMk id="4" creationId="{B7587BF6-A3C3-923A-CFAC-92467ED1C20A}"/>
          </ac:spMkLst>
        </pc:spChg>
        <pc:spChg chg="add mod ord">
          <ac:chgData name="Matthieu De Mari" userId="dfb708c9-d8dc-439f-9a3b-c772bf4a311c" providerId="ADAL" clId="{1FE71F4D-2AFD-4838-AD3C-62D890D2AB41}" dt="2023-01-27T08:59:49.033" v="17157" actId="20577"/>
          <ac:spMkLst>
            <pc:docMk/>
            <pc:sldMk cId="2143533983" sldId="627"/>
            <ac:spMk id="5" creationId="{1EB9408D-F386-3AF2-19A5-5BF432A0ABD5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6T09:07:40.994" v="11172" actId="313"/>
        <pc:sldMkLst>
          <pc:docMk/>
          <pc:sldMk cId="4194419191" sldId="628"/>
        </pc:sldMkLst>
        <pc:spChg chg="mod ord">
          <ac:chgData name="Matthieu De Mari" userId="dfb708c9-d8dc-439f-9a3b-c772bf4a311c" providerId="ADAL" clId="{1FE71F4D-2AFD-4838-AD3C-62D890D2AB41}" dt="2023-01-26T08:15:11.365" v="7606" actId="700"/>
          <ac:spMkLst>
            <pc:docMk/>
            <pc:sldMk cId="4194419191" sldId="628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1FE71F4D-2AFD-4838-AD3C-62D890D2AB41}" dt="2023-01-26T09:07:31.262" v="11165" actId="20577"/>
          <ac:spMkLst>
            <pc:docMk/>
            <pc:sldMk cId="4194419191" sldId="628"/>
            <ac:spMk id="3" creationId="{BF44B0CF-0CAC-3504-7AB3-559E76A4A1BC}"/>
          </ac:spMkLst>
        </pc:spChg>
        <pc:spChg chg="add mod ord">
          <ac:chgData name="Matthieu De Mari" userId="dfb708c9-d8dc-439f-9a3b-c772bf4a311c" providerId="ADAL" clId="{1FE71F4D-2AFD-4838-AD3C-62D890D2AB41}" dt="2023-01-26T09:07:40.994" v="11172" actId="313"/>
          <ac:spMkLst>
            <pc:docMk/>
            <pc:sldMk cId="4194419191" sldId="628"/>
            <ac:spMk id="4" creationId="{7A4AB427-F8D7-DB85-4E07-2BF6BB0FE9E9}"/>
          </ac:spMkLst>
        </pc:spChg>
        <pc:picChg chg="add del">
          <ac:chgData name="Matthieu De Mari" userId="dfb708c9-d8dc-439f-9a3b-c772bf4a311c" providerId="ADAL" clId="{1FE71F4D-2AFD-4838-AD3C-62D890D2AB41}" dt="2023-01-26T08:15:15.737" v="7608" actId="21"/>
          <ac:picMkLst>
            <pc:docMk/>
            <pc:sldMk cId="4194419191" sldId="628"/>
            <ac:picMk id="6" creationId="{818F5E71-0C4D-D6EC-AA5D-3B7405E7067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8:54:45.224" v="10621" actId="14100"/>
        <pc:sldMkLst>
          <pc:docMk/>
          <pc:sldMk cId="971053656" sldId="629"/>
        </pc:sldMkLst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2" creationId="{9BB2C38A-8A20-8F25-6ED3-D1232B9E8632}"/>
          </ac:spMkLst>
        </pc:spChg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3" creationId="{F8BAAF3C-212A-AA0C-E663-D8FC4BCDCC03}"/>
          </ac:spMkLst>
        </pc:spChg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4" creationId="{ED50EE4C-A483-E56C-8A7E-FBDB2C48555C}"/>
          </ac:spMkLst>
        </pc:spChg>
        <pc:spChg chg="add mod">
          <ac:chgData name="Matthieu De Mari" userId="dfb708c9-d8dc-439f-9a3b-c772bf4a311c" providerId="ADAL" clId="{1FE71F4D-2AFD-4838-AD3C-62D890D2AB41}" dt="2023-01-26T08:15:48.184" v="7656" actId="20577"/>
          <ac:spMkLst>
            <pc:docMk/>
            <pc:sldMk cId="971053656" sldId="629"/>
            <ac:spMk id="6" creationId="{3496B047-FE4B-02B4-2F6C-F3B2C6307654}"/>
          </ac:spMkLst>
        </pc:spChg>
        <pc:spChg chg="add mod">
          <ac:chgData name="Matthieu De Mari" userId="dfb708c9-d8dc-439f-9a3b-c772bf4a311c" providerId="ADAL" clId="{1FE71F4D-2AFD-4838-AD3C-62D890D2AB41}" dt="2023-01-26T08:54:45.224" v="10621" actId="14100"/>
          <ac:spMkLst>
            <pc:docMk/>
            <pc:sldMk cId="971053656" sldId="629"/>
            <ac:spMk id="7" creationId="{0CBB97A8-C359-6DD7-31D3-72C2EF806F40}"/>
          </ac:spMkLst>
        </pc:spChg>
        <pc:picChg chg="add mod">
          <ac:chgData name="Matthieu De Mari" userId="dfb708c9-d8dc-439f-9a3b-c772bf4a311c" providerId="ADAL" clId="{1FE71F4D-2AFD-4838-AD3C-62D890D2AB41}" dt="2023-01-26T08:15:22.089" v="7611"/>
          <ac:picMkLst>
            <pc:docMk/>
            <pc:sldMk cId="971053656" sldId="629"/>
            <ac:picMk id="5" creationId="{CC4CAD86-DB4B-89D9-5D1E-578BAA307FAF}"/>
          </ac:picMkLst>
        </pc:picChg>
      </pc:sldChg>
      <pc:sldChg chg="addSp modSp new mod ord">
        <pc:chgData name="Matthieu De Mari" userId="dfb708c9-d8dc-439f-9a3b-c772bf4a311c" providerId="ADAL" clId="{1FE71F4D-2AFD-4838-AD3C-62D890D2AB41}" dt="2023-01-26T08:54:57.358" v="10626" actId="14100"/>
        <pc:sldMkLst>
          <pc:docMk/>
          <pc:sldMk cId="3481962592" sldId="630"/>
        </pc:sldMkLst>
        <pc:spChg chg="add mod">
          <ac:chgData name="Matthieu De Mari" userId="dfb708c9-d8dc-439f-9a3b-c772bf4a311c" providerId="ADAL" clId="{1FE71F4D-2AFD-4838-AD3C-62D890D2AB41}" dt="2023-01-26T08:49:32.719" v="9907" actId="1076"/>
          <ac:spMkLst>
            <pc:docMk/>
            <pc:sldMk cId="3481962592" sldId="630"/>
            <ac:spMk id="4" creationId="{4ABDFEF4-C645-770F-48AD-284A551D0C76}"/>
          </ac:spMkLst>
        </pc:spChg>
        <pc:spChg chg="add mod">
          <ac:chgData name="Matthieu De Mari" userId="dfb708c9-d8dc-439f-9a3b-c772bf4a311c" providerId="ADAL" clId="{1FE71F4D-2AFD-4838-AD3C-62D890D2AB41}" dt="2023-01-26T08:54:57.358" v="10626" actId="14100"/>
          <ac:spMkLst>
            <pc:docMk/>
            <pc:sldMk cId="3481962592" sldId="630"/>
            <ac:spMk id="5" creationId="{AA933878-6696-05E5-6E37-71288C3EEE93}"/>
          </ac:spMkLst>
        </pc:spChg>
        <pc:picChg chg="add mod">
          <ac:chgData name="Matthieu De Mari" userId="dfb708c9-d8dc-439f-9a3b-c772bf4a311c" providerId="ADAL" clId="{1FE71F4D-2AFD-4838-AD3C-62D890D2AB41}" dt="2023-01-26T08:54:51.498" v="10624" actId="1076"/>
          <ac:picMkLst>
            <pc:docMk/>
            <pc:sldMk cId="3481962592" sldId="630"/>
            <ac:picMk id="3" creationId="{0D7E89AA-5484-676D-3509-34E562579B9F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6T08:54:59.697" v="10627"/>
        <pc:sldMkLst>
          <pc:docMk/>
          <pc:sldMk cId="446899153" sldId="631"/>
        </pc:sldMkLst>
        <pc:spChg chg="mod">
          <ac:chgData name="Matthieu De Mari" userId="dfb708c9-d8dc-439f-9a3b-c772bf4a311c" providerId="ADAL" clId="{1FE71F4D-2AFD-4838-AD3C-62D890D2AB41}" dt="2023-01-26T08:49:36.831" v="9908" actId="1076"/>
          <ac:spMkLst>
            <pc:docMk/>
            <pc:sldMk cId="446899153" sldId="631"/>
            <ac:spMk id="4" creationId="{4ABDFEF4-C645-770F-48AD-284A551D0C76}"/>
          </ac:spMkLst>
        </pc:spChg>
        <pc:spChg chg="add mod">
          <ac:chgData name="Matthieu De Mari" userId="dfb708c9-d8dc-439f-9a3b-c772bf4a311c" providerId="ADAL" clId="{1FE71F4D-2AFD-4838-AD3C-62D890D2AB41}" dt="2023-01-26T08:54:59.697" v="10627"/>
          <ac:spMkLst>
            <pc:docMk/>
            <pc:sldMk cId="446899153" sldId="631"/>
            <ac:spMk id="6" creationId="{457509A6-755B-67B1-D5BB-567167C52606}"/>
          </ac:spMkLst>
        </pc:spChg>
        <pc:picChg chg="del">
          <ac:chgData name="Matthieu De Mari" userId="dfb708c9-d8dc-439f-9a3b-c772bf4a311c" providerId="ADAL" clId="{1FE71F4D-2AFD-4838-AD3C-62D890D2AB41}" dt="2023-01-26T08:27:22.201" v="8437" actId="478"/>
          <ac:picMkLst>
            <pc:docMk/>
            <pc:sldMk cId="446899153" sldId="631"/>
            <ac:picMk id="3" creationId="{0D7E89AA-5484-676D-3509-34E562579B9F}"/>
          </ac:picMkLst>
        </pc:picChg>
        <pc:picChg chg="add ord">
          <ac:chgData name="Matthieu De Mari" userId="dfb708c9-d8dc-439f-9a3b-c772bf4a311c" providerId="ADAL" clId="{1FE71F4D-2AFD-4838-AD3C-62D890D2AB41}" dt="2023-01-26T08:27:36.787" v="8440" actId="171"/>
          <ac:picMkLst>
            <pc:docMk/>
            <pc:sldMk cId="446899153" sldId="631"/>
            <ac:picMk id="5" creationId="{042C8617-9E53-015A-8692-88273CD90EE2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09:32.674" v="11187" actId="20577"/>
        <pc:sldMkLst>
          <pc:docMk/>
          <pc:sldMk cId="2108370273" sldId="632"/>
        </pc:sldMkLst>
        <pc:spChg chg="add mod">
          <ac:chgData name="Matthieu De Mari" userId="dfb708c9-d8dc-439f-9a3b-c772bf4a311c" providerId="ADAL" clId="{1FE71F4D-2AFD-4838-AD3C-62D890D2AB41}" dt="2023-01-26T09:09:32.674" v="11187" actId="20577"/>
          <ac:spMkLst>
            <pc:docMk/>
            <pc:sldMk cId="2108370273" sldId="632"/>
            <ac:spMk id="4" creationId="{748A84E3-E56D-689A-FE33-F385477C9C5D}"/>
          </ac:spMkLst>
        </pc:spChg>
        <pc:spChg chg="add mod">
          <ac:chgData name="Matthieu De Mari" userId="dfb708c9-d8dc-439f-9a3b-c772bf4a311c" providerId="ADAL" clId="{1FE71F4D-2AFD-4838-AD3C-62D890D2AB41}" dt="2023-01-26T08:55:13.048" v="10630" actId="14100"/>
          <ac:spMkLst>
            <pc:docMk/>
            <pc:sldMk cId="2108370273" sldId="632"/>
            <ac:spMk id="5" creationId="{6C5C14A7-07A6-A34C-6346-F44054CCC209}"/>
          </ac:spMkLst>
        </pc:spChg>
        <pc:picChg chg="add">
          <ac:chgData name="Matthieu De Mari" userId="dfb708c9-d8dc-439f-9a3b-c772bf4a311c" providerId="ADAL" clId="{1FE71F4D-2AFD-4838-AD3C-62D890D2AB41}" dt="2023-01-26T08:29:26.969" v="8503" actId="22"/>
          <ac:picMkLst>
            <pc:docMk/>
            <pc:sldMk cId="2108370273" sldId="632"/>
            <ac:picMk id="3" creationId="{CB4A10E8-C4A3-E1A4-CDC1-B47864CFB0DF}"/>
          </ac:picMkLst>
        </pc:picChg>
      </pc:sldChg>
      <pc:sldChg chg="addSp delSp modSp add mod chgLayout">
        <pc:chgData name="Matthieu De Mari" userId="dfb708c9-d8dc-439f-9a3b-c772bf4a311c" providerId="ADAL" clId="{1FE71F4D-2AFD-4838-AD3C-62D890D2AB41}" dt="2023-01-26T09:03:13.984" v="11115" actId="113"/>
        <pc:sldMkLst>
          <pc:docMk/>
          <pc:sldMk cId="1116604702" sldId="633"/>
        </pc:sldMkLst>
        <pc:spChg chg="mod ord">
          <ac:chgData name="Matthieu De Mari" userId="dfb708c9-d8dc-439f-9a3b-c772bf4a311c" providerId="ADAL" clId="{1FE71F4D-2AFD-4838-AD3C-62D890D2AB41}" dt="2023-01-26T08:35:01.923" v="9042" actId="700"/>
          <ac:spMkLst>
            <pc:docMk/>
            <pc:sldMk cId="1116604702" sldId="633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1FE71F4D-2AFD-4838-AD3C-62D890D2AB41}" dt="2023-01-26T08:42:40.032" v="9559" actId="20577"/>
          <ac:spMkLst>
            <pc:docMk/>
            <pc:sldMk cId="1116604702" sldId="633"/>
            <ac:spMk id="3" creationId="{BF44B0CF-0CAC-3504-7AB3-559E76A4A1BC}"/>
          </ac:spMkLst>
        </pc:spChg>
        <pc:spChg chg="del mod">
          <ac:chgData name="Matthieu De Mari" userId="dfb708c9-d8dc-439f-9a3b-c772bf4a311c" providerId="ADAL" clId="{1FE71F4D-2AFD-4838-AD3C-62D890D2AB41}" dt="2023-01-26T08:32:37.111" v="8900" actId="478"/>
          <ac:spMkLst>
            <pc:docMk/>
            <pc:sldMk cId="1116604702" sldId="633"/>
            <ac:spMk id="4" creationId="{7A4AB427-F8D7-DB85-4E07-2BF6BB0FE9E9}"/>
          </ac:spMkLst>
        </pc:spChg>
        <pc:spChg chg="add mod ord">
          <ac:chgData name="Matthieu De Mari" userId="dfb708c9-d8dc-439f-9a3b-c772bf4a311c" providerId="ADAL" clId="{1FE71F4D-2AFD-4838-AD3C-62D890D2AB41}" dt="2023-01-26T09:03:13.984" v="11115" actId="113"/>
          <ac:spMkLst>
            <pc:docMk/>
            <pc:sldMk cId="1116604702" sldId="633"/>
            <ac:spMk id="5" creationId="{9F4ADEEE-8076-6BB7-C9A4-0291B185360A}"/>
          </ac:spMkLst>
        </pc:spChg>
        <pc:graphicFrameChg chg="add mod modGraphic">
          <ac:chgData name="Matthieu De Mari" userId="dfb708c9-d8dc-439f-9a3b-c772bf4a311c" providerId="ADAL" clId="{1FE71F4D-2AFD-4838-AD3C-62D890D2AB41}" dt="2023-01-26T09:02:22.390" v="10943" actId="20577"/>
          <ac:graphicFrameMkLst>
            <pc:docMk/>
            <pc:sldMk cId="1116604702" sldId="633"/>
            <ac:graphicFrameMk id="8" creationId="{E84BC276-639D-F75D-4745-DBA3526EDAAD}"/>
          </ac:graphicFrameMkLst>
        </pc:graphicFrameChg>
        <pc:picChg chg="add del mod">
          <ac:chgData name="Matthieu De Mari" userId="dfb708c9-d8dc-439f-9a3b-c772bf4a311c" providerId="ADAL" clId="{1FE71F4D-2AFD-4838-AD3C-62D890D2AB41}" dt="2023-01-26T09:00:37.012" v="10726" actId="478"/>
          <ac:picMkLst>
            <pc:docMk/>
            <pc:sldMk cId="1116604702" sldId="633"/>
            <ac:picMk id="7" creationId="{F4E3F8CF-9E64-FE70-50B8-E9152DC86C5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47:42.775" v="9799" actId="1076"/>
        <pc:sldMkLst>
          <pc:docMk/>
          <pc:sldMk cId="2709894763" sldId="634"/>
        </pc:sldMkLst>
        <pc:spChg chg="mod">
          <ac:chgData name="Matthieu De Mari" userId="dfb708c9-d8dc-439f-9a3b-c772bf4a311c" providerId="ADAL" clId="{1FE71F4D-2AFD-4838-AD3C-62D890D2AB41}" dt="2023-01-26T08:42:11.425" v="9556" actId="20577"/>
          <ac:spMkLst>
            <pc:docMk/>
            <pc:sldMk cId="2709894763" sldId="634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8:37:54.183" v="9253" actId="20577"/>
          <ac:spMkLst>
            <pc:docMk/>
            <pc:sldMk cId="2709894763" sldId="634"/>
            <ac:spMk id="5" creationId="{0A7B0056-41D4-B489-229E-8C898A3A5904}"/>
          </ac:spMkLst>
        </pc:spChg>
        <pc:spChg chg="del">
          <ac:chgData name="Matthieu De Mari" userId="dfb708c9-d8dc-439f-9a3b-c772bf4a311c" providerId="ADAL" clId="{1FE71F4D-2AFD-4838-AD3C-62D890D2AB41}" dt="2023-01-26T08:37:58.483" v="9254" actId="478"/>
          <ac:spMkLst>
            <pc:docMk/>
            <pc:sldMk cId="2709894763" sldId="634"/>
            <ac:spMk id="7" creationId="{648D8A51-6157-545F-8895-E79A87FDEE0A}"/>
          </ac:spMkLst>
        </pc:spChg>
        <pc:picChg chg="add mod">
          <ac:chgData name="Matthieu De Mari" userId="dfb708c9-d8dc-439f-9a3b-c772bf4a311c" providerId="ADAL" clId="{1FE71F4D-2AFD-4838-AD3C-62D890D2AB41}" dt="2023-01-26T08:47:42.775" v="9799" actId="1076"/>
          <ac:picMkLst>
            <pc:docMk/>
            <pc:sldMk cId="2709894763" sldId="634"/>
            <ac:picMk id="3" creationId="{3C63FF38-A4C6-F36C-00C0-E82E71ED9326}"/>
          </ac:picMkLst>
        </pc:picChg>
        <pc:picChg chg="del mod">
          <ac:chgData name="Matthieu De Mari" userId="dfb708c9-d8dc-439f-9a3b-c772bf4a311c" providerId="ADAL" clId="{1FE71F4D-2AFD-4838-AD3C-62D890D2AB41}" dt="2023-01-26T08:44:31.537" v="9796" actId="478"/>
          <ac:picMkLst>
            <pc:docMk/>
            <pc:sldMk cId="2709894763" sldId="634"/>
            <ac:picMk id="6" creationId="{123856EC-AB44-23F3-5A04-0FA83290AF4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08:08.548" v="11173" actId="113"/>
        <pc:sldMkLst>
          <pc:docMk/>
          <pc:sldMk cId="2464844892" sldId="635"/>
        </pc:sldMkLst>
        <pc:spChg chg="mod">
          <ac:chgData name="Matthieu De Mari" userId="dfb708c9-d8dc-439f-9a3b-c772bf4a311c" providerId="ADAL" clId="{1FE71F4D-2AFD-4838-AD3C-62D890D2AB41}" dt="2023-01-26T08:38:36.594" v="9298" actId="20577"/>
          <ac:spMkLst>
            <pc:docMk/>
            <pc:sldMk cId="2464844892" sldId="635"/>
            <ac:spMk id="2" creationId="{E9576F42-1773-A12E-37C5-7C487099B62D}"/>
          </ac:spMkLst>
        </pc:spChg>
        <pc:spChg chg="add del mod">
          <ac:chgData name="Matthieu De Mari" userId="dfb708c9-d8dc-439f-9a3b-c772bf4a311c" providerId="ADAL" clId="{1FE71F4D-2AFD-4838-AD3C-62D890D2AB41}" dt="2023-01-26T09:08:08.548" v="11173" actId="113"/>
          <ac:spMkLst>
            <pc:docMk/>
            <pc:sldMk cId="2464844892" sldId="635"/>
            <ac:spMk id="3" creationId="{A94B8BB6-D04B-5A34-E313-329C5FD8A725}"/>
          </ac:spMkLst>
        </pc:spChg>
        <pc:spChg chg="del">
          <ac:chgData name="Matthieu De Mari" userId="dfb708c9-d8dc-439f-9a3b-c772bf4a311c" providerId="ADAL" clId="{1FE71F4D-2AFD-4838-AD3C-62D890D2AB41}" dt="2023-01-26T08:38:38.916" v="9299" actId="478"/>
          <ac:spMkLst>
            <pc:docMk/>
            <pc:sldMk cId="2464844892" sldId="635"/>
            <ac:spMk id="4" creationId="{3616499B-9ACD-BD26-7C22-E21ABE99CE92}"/>
          </ac:spMkLst>
        </pc:spChg>
        <pc:picChg chg="add del mod">
          <ac:chgData name="Matthieu De Mari" userId="dfb708c9-d8dc-439f-9a3b-c772bf4a311c" providerId="ADAL" clId="{1FE71F4D-2AFD-4838-AD3C-62D890D2AB41}" dt="2023-01-26T08:38:41.316" v="9301"/>
          <ac:picMkLst>
            <pc:docMk/>
            <pc:sldMk cId="2464844892" sldId="635"/>
            <ac:picMk id="6" creationId="{AA61788B-A9A6-2F89-FA3E-E64106ED4310}"/>
          </ac:picMkLst>
        </pc:picChg>
        <pc:picChg chg="add mod">
          <ac:chgData name="Matthieu De Mari" userId="dfb708c9-d8dc-439f-9a3b-c772bf4a311c" providerId="ADAL" clId="{1FE71F4D-2AFD-4838-AD3C-62D890D2AB41}" dt="2023-01-26T08:39:17.915" v="9425" actId="1076"/>
          <ac:picMkLst>
            <pc:docMk/>
            <pc:sldMk cId="2464844892" sldId="635"/>
            <ac:picMk id="8" creationId="{E082570C-A706-34E0-1D29-8DC25B372083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09:01.970" v="11181" actId="14100"/>
        <pc:sldMkLst>
          <pc:docMk/>
          <pc:sldMk cId="283574109" sldId="636"/>
        </pc:sldMkLst>
        <pc:spChg chg="mod">
          <ac:chgData name="Matthieu De Mari" userId="dfb708c9-d8dc-439f-9a3b-c772bf4a311c" providerId="ADAL" clId="{1FE71F4D-2AFD-4838-AD3C-62D890D2AB41}" dt="2023-01-26T09:08:50.026" v="11180" actId="27636"/>
          <ac:spMkLst>
            <pc:docMk/>
            <pc:sldMk cId="283574109" sldId="636"/>
            <ac:spMk id="3" creationId="{BF44B0CF-0CAC-3504-7AB3-559E76A4A1BC}"/>
          </ac:spMkLst>
        </pc:spChg>
        <pc:spChg chg="mod">
          <ac:chgData name="Matthieu De Mari" userId="dfb708c9-d8dc-439f-9a3b-c772bf4a311c" providerId="ADAL" clId="{1FE71F4D-2AFD-4838-AD3C-62D890D2AB41}" dt="2023-01-26T09:09:01.970" v="11181" actId="14100"/>
          <ac:spMkLst>
            <pc:docMk/>
            <pc:sldMk cId="283574109" sldId="636"/>
            <ac:spMk id="5" creationId="{9F4ADEEE-8076-6BB7-C9A4-0291B185360A}"/>
          </ac:spMkLst>
        </pc:spChg>
      </pc:sldChg>
      <pc:sldChg chg="addSp delSp modSp add mod chgLayout">
        <pc:chgData name="Matthieu De Mari" userId="dfb708c9-d8dc-439f-9a3b-c772bf4a311c" providerId="ADAL" clId="{1FE71F4D-2AFD-4838-AD3C-62D890D2AB41}" dt="2023-01-26T08:53:19.093" v="10543" actId="20577"/>
        <pc:sldMkLst>
          <pc:docMk/>
          <pc:sldMk cId="3136411561" sldId="637"/>
        </pc:sldMkLst>
        <pc:spChg chg="mod ord">
          <ac:chgData name="Matthieu De Mari" userId="dfb708c9-d8dc-439f-9a3b-c772bf4a311c" providerId="ADAL" clId="{1FE71F4D-2AFD-4838-AD3C-62D890D2AB41}" dt="2023-01-26T08:53:19.093" v="10543" actId="20577"/>
          <ac:spMkLst>
            <pc:docMk/>
            <pc:sldMk cId="3136411561" sldId="637"/>
            <ac:spMk id="2" creationId="{E9576F42-1773-A12E-37C5-7C487099B62D}"/>
          </ac:spMkLst>
        </pc:spChg>
        <pc:spChg chg="mod ord">
          <ac:chgData name="Matthieu De Mari" userId="dfb708c9-d8dc-439f-9a3b-c772bf4a311c" providerId="ADAL" clId="{1FE71F4D-2AFD-4838-AD3C-62D890D2AB41}" dt="2023-01-26T08:52:55.794" v="10491" actId="27636"/>
          <ac:spMkLst>
            <pc:docMk/>
            <pc:sldMk cId="3136411561" sldId="637"/>
            <ac:spMk id="3" creationId="{A94B8BB6-D04B-5A34-E313-329C5FD8A725}"/>
          </ac:spMkLst>
        </pc:spChg>
        <pc:spChg chg="add mod ord">
          <ac:chgData name="Matthieu De Mari" userId="dfb708c9-d8dc-439f-9a3b-c772bf4a311c" providerId="ADAL" clId="{1FE71F4D-2AFD-4838-AD3C-62D890D2AB41}" dt="2023-01-26T08:52:56.717" v="10492"/>
          <ac:spMkLst>
            <pc:docMk/>
            <pc:sldMk cId="3136411561" sldId="637"/>
            <ac:spMk id="4" creationId="{C2EA9E57-1CE4-58BA-21F8-958AC511922C}"/>
          </ac:spMkLst>
        </pc:spChg>
        <pc:picChg chg="del">
          <ac:chgData name="Matthieu De Mari" userId="dfb708c9-d8dc-439f-9a3b-c772bf4a311c" providerId="ADAL" clId="{1FE71F4D-2AFD-4838-AD3C-62D890D2AB41}" dt="2023-01-26T08:52:12.156" v="10401" actId="478"/>
          <ac:picMkLst>
            <pc:docMk/>
            <pc:sldMk cId="3136411561" sldId="637"/>
            <ac:picMk id="8" creationId="{E082570C-A706-34E0-1D29-8DC25B37208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54:19.416" v="10616" actId="20577"/>
        <pc:sldMkLst>
          <pc:docMk/>
          <pc:sldMk cId="2999193099" sldId="638"/>
        </pc:sldMkLst>
        <pc:spChg chg="add del mod">
          <ac:chgData name="Matthieu De Mari" userId="dfb708c9-d8dc-439f-9a3b-c772bf4a311c" providerId="ADAL" clId="{1FE71F4D-2AFD-4838-AD3C-62D890D2AB41}" dt="2023-01-26T08:54:19.416" v="10616" actId="20577"/>
          <ac:spMkLst>
            <pc:docMk/>
            <pc:sldMk cId="2999193099" sldId="638"/>
            <ac:spMk id="7" creationId="{FE76E93B-C174-ABC8-A6FE-29540C96E6EB}"/>
          </ac:spMkLst>
        </pc:spChg>
      </pc:sldChg>
      <pc:sldChg chg="addSp delSp modSp new mod">
        <pc:chgData name="Matthieu De Mari" userId="dfb708c9-d8dc-439f-9a3b-c772bf4a311c" providerId="ADAL" clId="{1FE71F4D-2AFD-4838-AD3C-62D890D2AB41}" dt="2023-01-26T09:10:54.054" v="11253" actId="1076"/>
        <pc:sldMkLst>
          <pc:docMk/>
          <pc:sldMk cId="3336176760" sldId="639"/>
        </pc:sldMkLst>
        <pc:spChg chg="mod">
          <ac:chgData name="Matthieu De Mari" userId="dfb708c9-d8dc-439f-9a3b-c772bf4a311c" providerId="ADAL" clId="{1FE71F4D-2AFD-4838-AD3C-62D890D2AB41}" dt="2023-01-26T09:10:44.134" v="11248" actId="20577"/>
          <ac:spMkLst>
            <pc:docMk/>
            <pc:sldMk cId="3336176760" sldId="639"/>
            <ac:spMk id="2" creationId="{B349C3C8-8A51-B273-66E0-DC4571A6AA56}"/>
          </ac:spMkLst>
        </pc:spChg>
        <pc:spChg chg="del">
          <ac:chgData name="Matthieu De Mari" userId="dfb708c9-d8dc-439f-9a3b-c772bf4a311c" providerId="ADAL" clId="{1FE71F4D-2AFD-4838-AD3C-62D890D2AB41}" dt="2023-01-26T09:10:46.480" v="11249" actId="478"/>
          <ac:spMkLst>
            <pc:docMk/>
            <pc:sldMk cId="3336176760" sldId="639"/>
            <ac:spMk id="3" creationId="{1393847B-1653-8DCF-E9E4-1A330EDE6322}"/>
          </ac:spMkLst>
        </pc:spChg>
        <pc:picChg chg="add mod">
          <ac:chgData name="Matthieu De Mari" userId="dfb708c9-d8dc-439f-9a3b-c772bf4a311c" providerId="ADAL" clId="{1FE71F4D-2AFD-4838-AD3C-62D890D2AB41}" dt="2023-01-26T09:10:54.054" v="11253" actId="1076"/>
          <ac:picMkLst>
            <pc:docMk/>
            <pc:sldMk cId="3336176760" sldId="639"/>
            <ac:picMk id="5" creationId="{1F8FE79F-2E5A-D555-DA00-852D5A62A33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21:40.327" v="11598" actId="14100"/>
        <pc:sldMkLst>
          <pc:docMk/>
          <pc:sldMk cId="3352703959" sldId="640"/>
        </pc:sldMkLst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2" creationId="{419496EF-CF0B-DD41-EBA6-619020B209AB}"/>
          </ac:spMkLst>
        </pc:spChg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3" creationId="{7A31A472-A0AB-BFD0-40B8-B86FDDAA4A58}"/>
          </ac:spMkLst>
        </pc:spChg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4" creationId="{BE6AB27E-7FAB-34D3-14CD-535B1831EB67}"/>
          </ac:spMkLst>
        </pc:spChg>
        <pc:spChg chg="add mod">
          <ac:chgData name="Matthieu De Mari" userId="dfb708c9-d8dc-439f-9a3b-c772bf4a311c" providerId="ADAL" clId="{1FE71F4D-2AFD-4838-AD3C-62D890D2AB41}" dt="2023-01-26T09:21:40.327" v="11598" actId="14100"/>
          <ac:spMkLst>
            <pc:docMk/>
            <pc:sldMk cId="3352703959" sldId="640"/>
            <ac:spMk id="7" creationId="{8055552E-6D7A-A036-218E-1A0E114AE400}"/>
          </ac:spMkLst>
        </pc:spChg>
        <pc:picChg chg="add">
          <ac:chgData name="Matthieu De Mari" userId="dfb708c9-d8dc-439f-9a3b-c772bf4a311c" providerId="ADAL" clId="{1FE71F4D-2AFD-4838-AD3C-62D890D2AB41}" dt="2023-01-26T09:20:02.586" v="11571" actId="22"/>
          <ac:picMkLst>
            <pc:docMk/>
            <pc:sldMk cId="3352703959" sldId="640"/>
            <ac:picMk id="6" creationId="{74844D88-026D-F76D-C8CE-4FD4A7E985E3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30T01:28:28.491" v="22754" actId="20577"/>
        <pc:sldMkLst>
          <pc:docMk/>
          <pc:sldMk cId="3269279707" sldId="641"/>
        </pc:sldMkLst>
        <pc:spChg chg="add mod">
          <ac:chgData name="Matthieu De Mari" userId="dfb708c9-d8dc-439f-9a3b-c772bf4a311c" providerId="ADAL" clId="{1FE71F4D-2AFD-4838-AD3C-62D890D2AB41}" dt="2023-01-30T01:28:28.491" v="22754" actId="20577"/>
          <ac:spMkLst>
            <pc:docMk/>
            <pc:sldMk cId="3269279707" sldId="641"/>
            <ac:spMk id="4" creationId="{DB727DFC-B7C8-21A1-A27E-3DC8BD3CEF90}"/>
          </ac:spMkLst>
        </pc:spChg>
        <pc:picChg chg="add">
          <ac:chgData name="Matthieu De Mari" userId="dfb708c9-d8dc-439f-9a3b-c772bf4a311c" providerId="ADAL" clId="{1FE71F4D-2AFD-4838-AD3C-62D890D2AB41}" dt="2023-01-26T09:20:30.711" v="11573" actId="22"/>
          <ac:picMkLst>
            <pc:docMk/>
            <pc:sldMk cId="3269279707" sldId="641"/>
            <ac:picMk id="3" creationId="{89449A9C-6232-3557-077A-732996A79EA3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7T09:02:05.530" v="17185" actId="14100"/>
        <pc:sldMkLst>
          <pc:docMk/>
          <pc:sldMk cId="2948259004" sldId="642"/>
        </pc:sldMkLst>
        <pc:spChg chg="add mod">
          <ac:chgData name="Matthieu De Mari" userId="dfb708c9-d8dc-439f-9a3b-c772bf4a311c" providerId="ADAL" clId="{1FE71F4D-2AFD-4838-AD3C-62D890D2AB41}" dt="2023-01-27T09:02:05.530" v="17185" actId="14100"/>
          <ac:spMkLst>
            <pc:docMk/>
            <pc:sldMk cId="2948259004" sldId="642"/>
            <ac:spMk id="4" creationId="{07ED02BD-2046-DB2E-B447-9B6CABBB7D53}"/>
          </ac:spMkLst>
        </pc:spChg>
        <pc:picChg chg="add">
          <ac:chgData name="Matthieu De Mari" userId="dfb708c9-d8dc-439f-9a3b-c772bf4a311c" providerId="ADAL" clId="{1FE71F4D-2AFD-4838-AD3C-62D890D2AB41}" dt="2023-01-26T09:20:47.115" v="11575" actId="22"/>
          <ac:picMkLst>
            <pc:docMk/>
            <pc:sldMk cId="2948259004" sldId="642"/>
            <ac:picMk id="3" creationId="{A814EA8F-74F9-325E-706F-E5D2E76683B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21:24.643" v="11584" actId="14100"/>
        <pc:sldMkLst>
          <pc:docMk/>
          <pc:sldMk cId="3839997861" sldId="643"/>
        </pc:sldMkLst>
        <pc:picChg chg="add del mod">
          <ac:chgData name="Matthieu De Mari" userId="dfb708c9-d8dc-439f-9a3b-c772bf4a311c" providerId="ADAL" clId="{1FE71F4D-2AFD-4838-AD3C-62D890D2AB41}" dt="2023-01-26T09:21:20.817" v="11581" actId="478"/>
          <ac:picMkLst>
            <pc:docMk/>
            <pc:sldMk cId="3839997861" sldId="643"/>
            <ac:picMk id="3" creationId="{657ADBC8-C3B9-AC1C-FABD-F03E8376CDFD}"/>
          </ac:picMkLst>
        </pc:picChg>
        <pc:picChg chg="add mod">
          <ac:chgData name="Matthieu De Mari" userId="dfb708c9-d8dc-439f-9a3b-c772bf4a311c" providerId="ADAL" clId="{1FE71F4D-2AFD-4838-AD3C-62D890D2AB41}" dt="2023-01-26T09:21:24.643" v="11584" actId="14100"/>
          <ac:picMkLst>
            <pc:docMk/>
            <pc:sldMk cId="3839997861" sldId="643"/>
            <ac:picMk id="5" creationId="{650D7ABD-3AC0-84F6-DAB7-236FE7B3AE92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23:48.015" v="11868" actId="20577"/>
        <pc:sldMkLst>
          <pc:docMk/>
          <pc:sldMk cId="3061501488" sldId="644"/>
        </pc:sldMkLst>
        <pc:spChg chg="mod">
          <ac:chgData name="Matthieu De Mari" userId="dfb708c9-d8dc-439f-9a3b-c772bf4a311c" providerId="ADAL" clId="{1FE71F4D-2AFD-4838-AD3C-62D890D2AB41}" dt="2023-01-26T09:23:48.015" v="11868" actId="20577"/>
          <ac:spMkLst>
            <pc:docMk/>
            <pc:sldMk cId="3061501488" sldId="644"/>
            <ac:spMk id="2" creationId="{7758C663-EEE1-B1E2-276D-3A81CA0C7444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7T09:00:05.765" v="17170" actId="1036"/>
        <pc:sldMkLst>
          <pc:docMk/>
          <pc:sldMk cId="3664711723" sldId="645"/>
        </pc:sldMkLst>
        <pc:spChg chg="mod">
          <ac:chgData name="Matthieu De Mari" userId="dfb708c9-d8dc-439f-9a3b-c772bf4a311c" providerId="ADAL" clId="{1FE71F4D-2AFD-4838-AD3C-62D890D2AB41}" dt="2023-01-27T09:00:03.604" v="17159" actId="20577"/>
          <ac:spMkLst>
            <pc:docMk/>
            <pc:sldMk cId="3664711723" sldId="645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9:25:48.819" v="11920" actId="20577"/>
          <ac:spMkLst>
            <pc:docMk/>
            <pc:sldMk cId="3664711723" sldId="645"/>
            <ac:spMk id="5" creationId="{0A7B0056-41D4-B489-229E-8C898A3A5904}"/>
          </ac:spMkLst>
        </pc:spChg>
        <pc:spChg chg="add mod">
          <ac:chgData name="Matthieu De Mari" userId="dfb708c9-d8dc-439f-9a3b-c772bf4a311c" providerId="ADAL" clId="{1FE71F4D-2AFD-4838-AD3C-62D890D2AB41}" dt="2023-01-26T09:25:40.294" v="11917"/>
          <ac:spMkLst>
            <pc:docMk/>
            <pc:sldMk cId="3664711723" sldId="645"/>
            <ac:spMk id="6" creationId="{179A86A3-4E74-5350-E6AF-11BA7ADF5DD9}"/>
          </ac:spMkLst>
        </pc:spChg>
        <pc:picChg chg="add mod">
          <ac:chgData name="Matthieu De Mari" userId="dfb708c9-d8dc-439f-9a3b-c772bf4a311c" providerId="ADAL" clId="{1FE71F4D-2AFD-4838-AD3C-62D890D2AB41}" dt="2023-01-27T09:00:05.765" v="17170" actId="1036"/>
          <ac:picMkLst>
            <pc:docMk/>
            <pc:sldMk cId="3664711723" sldId="645"/>
            <ac:picMk id="2" creationId="{8AAAAB7B-B0FD-9EE8-B9DC-0C8B72706161}"/>
          </ac:picMkLst>
        </pc:picChg>
        <pc:picChg chg="del">
          <ac:chgData name="Matthieu De Mari" userId="dfb708c9-d8dc-439f-9a3b-c772bf4a311c" providerId="ADAL" clId="{1FE71F4D-2AFD-4838-AD3C-62D890D2AB41}" dt="2023-01-26T09:25:35.047" v="11916" actId="478"/>
          <ac:picMkLst>
            <pc:docMk/>
            <pc:sldMk cId="3664711723" sldId="645"/>
            <ac:picMk id="3" creationId="{3C63FF38-A4C6-F36C-00C0-E82E71ED9326}"/>
          </ac:picMkLst>
        </pc:picChg>
      </pc:sldChg>
      <pc:sldChg chg="addSp delSp modSp add mod ord modClrScheme chgLayout">
        <pc:chgData name="Matthieu De Mari" userId="dfb708c9-d8dc-439f-9a3b-c772bf4a311c" providerId="ADAL" clId="{1FE71F4D-2AFD-4838-AD3C-62D890D2AB41}" dt="2023-01-26T09:31:41.806" v="12195" actId="1076"/>
        <pc:sldMkLst>
          <pc:docMk/>
          <pc:sldMk cId="1098360026" sldId="646"/>
        </pc:sldMkLst>
        <pc:spChg chg="mod ord">
          <ac:chgData name="Matthieu De Mari" userId="dfb708c9-d8dc-439f-9a3b-c772bf4a311c" providerId="ADAL" clId="{1FE71F4D-2AFD-4838-AD3C-62D890D2AB41}" dt="2023-01-26T09:31:25.478" v="12192" actId="700"/>
          <ac:spMkLst>
            <pc:docMk/>
            <pc:sldMk cId="1098360026" sldId="646"/>
            <ac:spMk id="2" creationId="{C6EDB95A-6F54-1C8E-C7BF-34F5ECB6A00A}"/>
          </ac:spMkLst>
        </pc:spChg>
        <pc:spChg chg="add del mod ord">
          <ac:chgData name="Matthieu De Mari" userId="dfb708c9-d8dc-439f-9a3b-c772bf4a311c" providerId="ADAL" clId="{1FE71F4D-2AFD-4838-AD3C-62D890D2AB41}" dt="2023-01-26T09:31:15.899" v="12189" actId="700"/>
          <ac:spMkLst>
            <pc:docMk/>
            <pc:sldMk cId="1098360026" sldId="646"/>
            <ac:spMk id="3" creationId="{8360C2FC-2D8C-B694-D994-6AF5CEC44F6F}"/>
          </ac:spMkLst>
        </pc:spChg>
        <pc:spChg chg="del mod ord">
          <ac:chgData name="Matthieu De Mari" userId="dfb708c9-d8dc-439f-9a3b-c772bf4a311c" providerId="ADAL" clId="{1FE71F4D-2AFD-4838-AD3C-62D890D2AB41}" dt="2023-01-26T09:31:18.159" v="12190" actId="478"/>
          <ac:spMkLst>
            <pc:docMk/>
            <pc:sldMk cId="1098360026" sldId="646"/>
            <ac:spMk id="4" creationId="{0A6D0783-241D-0B11-03E2-9F4FF3BEE947}"/>
          </ac:spMkLst>
        </pc:spChg>
        <pc:picChg chg="add mod">
          <ac:chgData name="Matthieu De Mari" userId="dfb708c9-d8dc-439f-9a3b-c772bf4a311c" providerId="ADAL" clId="{1FE71F4D-2AFD-4838-AD3C-62D890D2AB41}" dt="2023-01-26T09:31:41.806" v="12195" actId="1076"/>
          <ac:picMkLst>
            <pc:docMk/>
            <pc:sldMk cId="1098360026" sldId="646"/>
            <ac:picMk id="6" creationId="{23D00DD9-21D0-0350-AF57-AAB1512999BB}"/>
          </ac:picMkLst>
        </pc:picChg>
        <pc:picChg chg="del">
          <ac:chgData name="Matthieu De Mari" userId="dfb708c9-d8dc-439f-9a3b-c772bf4a311c" providerId="ADAL" clId="{1FE71F4D-2AFD-4838-AD3C-62D890D2AB41}" dt="2023-01-26T09:31:18.607" v="12191" actId="478"/>
          <ac:picMkLst>
            <pc:docMk/>
            <pc:sldMk cId="1098360026" sldId="646"/>
            <ac:picMk id="7" creationId="{7FF8A9BC-A4CE-B0E5-4FD0-48E6842E254C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36:37.783" v="12573" actId="20577"/>
        <pc:sldMkLst>
          <pc:docMk/>
          <pc:sldMk cId="1535134496" sldId="647"/>
        </pc:sldMkLst>
        <pc:spChg chg="del mod ord">
          <ac:chgData name="Matthieu De Mari" userId="dfb708c9-d8dc-439f-9a3b-c772bf4a311c" providerId="ADAL" clId="{1FE71F4D-2AFD-4838-AD3C-62D890D2AB41}" dt="2023-01-26T09:31:49.513" v="12197" actId="700"/>
          <ac:spMkLst>
            <pc:docMk/>
            <pc:sldMk cId="1535134496" sldId="647"/>
            <ac:spMk id="2" creationId="{6E912BE0-1D92-6E9F-D284-5294E434E418}"/>
          </ac:spMkLst>
        </pc:spChg>
        <pc:spChg chg="add mod ord">
          <ac:chgData name="Matthieu De Mari" userId="dfb708c9-d8dc-439f-9a3b-c772bf4a311c" providerId="ADAL" clId="{1FE71F4D-2AFD-4838-AD3C-62D890D2AB41}" dt="2023-01-26T09:32:05.128" v="12209"/>
          <ac:spMkLst>
            <pc:docMk/>
            <pc:sldMk cId="1535134496" sldId="647"/>
            <ac:spMk id="3" creationId="{5FA9FB08-8B4D-4B75-6BC7-1C5AFEFF5E55}"/>
          </ac:spMkLst>
        </pc:spChg>
        <pc:spChg chg="add mod ord">
          <ac:chgData name="Matthieu De Mari" userId="dfb708c9-d8dc-439f-9a3b-c772bf4a311c" providerId="ADAL" clId="{1FE71F4D-2AFD-4838-AD3C-62D890D2AB41}" dt="2023-01-26T09:36:37.783" v="12573" actId="20577"/>
          <ac:spMkLst>
            <pc:docMk/>
            <pc:sldMk cId="1535134496" sldId="647"/>
            <ac:spMk id="4" creationId="{E37977B6-1294-65D6-E828-C682A2CB902C}"/>
          </ac:spMkLst>
        </pc:spChg>
        <pc:spChg chg="add del mod ord">
          <ac:chgData name="Matthieu De Mari" userId="dfb708c9-d8dc-439f-9a3b-c772bf4a311c" providerId="ADAL" clId="{1FE71F4D-2AFD-4838-AD3C-62D890D2AB41}" dt="2023-01-26T09:31:51.658" v="12198" actId="478"/>
          <ac:spMkLst>
            <pc:docMk/>
            <pc:sldMk cId="1535134496" sldId="647"/>
            <ac:spMk id="5" creationId="{9C335EAE-1AF2-E193-9687-E1BB6A14DB81}"/>
          </ac:spMkLst>
        </pc:spChg>
        <pc:picChg chg="add mod">
          <ac:chgData name="Matthieu De Mari" userId="dfb708c9-d8dc-439f-9a3b-c772bf4a311c" providerId="ADAL" clId="{1FE71F4D-2AFD-4838-AD3C-62D890D2AB41}" dt="2023-01-26T09:31:56.985" v="12208" actId="1076"/>
          <ac:picMkLst>
            <pc:docMk/>
            <pc:sldMk cId="1535134496" sldId="647"/>
            <ac:picMk id="7" creationId="{B1669383-94A6-767A-E9E2-8A1B5522C211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3:08.231" v="12981" actId="20577"/>
        <pc:sldMkLst>
          <pc:docMk/>
          <pc:sldMk cId="639167993" sldId="648"/>
        </pc:sldMkLst>
        <pc:spChg chg="mod">
          <ac:chgData name="Matthieu De Mari" userId="dfb708c9-d8dc-439f-9a3b-c772bf4a311c" providerId="ADAL" clId="{1FE71F4D-2AFD-4838-AD3C-62D890D2AB41}" dt="2023-01-26T09:42:34.399" v="12934" actId="20577"/>
          <ac:spMkLst>
            <pc:docMk/>
            <pc:sldMk cId="639167993" sldId="648"/>
            <ac:spMk id="2" creationId="{79458846-297D-319F-FB08-9AADC4484520}"/>
          </ac:spMkLst>
        </pc:spChg>
        <pc:spChg chg="mod">
          <ac:chgData name="Matthieu De Mari" userId="dfb708c9-d8dc-439f-9a3b-c772bf4a311c" providerId="ADAL" clId="{1FE71F4D-2AFD-4838-AD3C-62D890D2AB41}" dt="2023-01-26T09:43:08.231" v="12981" actId="20577"/>
          <ac:spMkLst>
            <pc:docMk/>
            <pc:sldMk cId="639167993" sldId="648"/>
            <ac:spMk id="3" creationId="{0D6827D2-8C59-5725-9D05-A7ACE2CC3147}"/>
          </ac:spMkLst>
        </pc:spChg>
        <pc:spChg chg="del">
          <ac:chgData name="Matthieu De Mari" userId="dfb708c9-d8dc-439f-9a3b-c772bf4a311c" providerId="ADAL" clId="{1FE71F4D-2AFD-4838-AD3C-62D890D2AB41}" dt="2023-01-26T09:42:21.048" v="12927" actId="478"/>
          <ac:spMkLst>
            <pc:docMk/>
            <pc:sldMk cId="639167993" sldId="648"/>
            <ac:spMk id="4" creationId="{090A62CB-1737-0622-1ECA-31806B5CDDE9}"/>
          </ac:spMkLst>
        </pc:spChg>
        <pc:picChg chg="add mod modCrop">
          <ac:chgData name="Matthieu De Mari" userId="dfb708c9-d8dc-439f-9a3b-c772bf4a311c" providerId="ADAL" clId="{1FE71F4D-2AFD-4838-AD3C-62D890D2AB41}" dt="2023-01-26T09:43:05.589" v="12980" actId="14100"/>
          <ac:picMkLst>
            <pc:docMk/>
            <pc:sldMk cId="639167993" sldId="648"/>
            <ac:picMk id="6" creationId="{4E02A804-EBD8-960D-40E4-EDC21D66C87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5:18.178" v="13022" actId="22"/>
        <pc:sldMkLst>
          <pc:docMk/>
          <pc:sldMk cId="687017678" sldId="649"/>
        </pc:sldMkLst>
        <pc:spChg chg="mod">
          <ac:chgData name="Matthieu De Mari" userId="dfb708c9-d8dc-439f-9a3b-c772bf4a311c" providerId="ADAL" clId="{1FE71F4D-2AFD-4838-AD3C-62D890D2AB41}" dt="2023-01-26T09:43:53.390" v="13018" actId="20577"/>
          <ac:spMkLst>
            <pc:docMk/>
            <pc:sldMk cId="687017678" sldId="649"/>
            <ac:spMk id="2" creationId="{6C5A7825-A473-5442-E4AB-FA511F78B6BB}"/>
          </ac:spMkLst>
        </pc:spChg>
        <pc:spChg chg="del">
          <ac:chgData name="Matthieu De Mari" userId="dfb708c9-d8dc-439f-9a3b-c772bf4a311c" providerId="ADAL" clId="{1FE71F4D-2AFD-4838-AD3C-62D890D2AB41}" dt="2023-01-26T09:43:44.253" v="13000" actId="478"/>
          <ac:spMkLst>
            <pc:docMk/>
            <pc:sldMk cId="687017678" sldId="649"/>
            <ac:spMk id="3" creationId="{BBFF306F-5CD3-9AB6-2451-DC675694FC86}"/>
          </ac:spMkLst>
        </pc:spChg>
        <pc:spChg chg="del">
          <ac:chgData name="Matthieu De Mari" userId="dfb708c9-d8dc-439f-9a3b-c772bf4a311c" providerId="ADAL" clId="{1FE71F4D-2AFD-4838-AD3C-62D890D2AB41}" dt="2023-01-26T09:43:45.092" v="13001" actId="478"/>
          <ac:spMkLst>
            <pc:docMk/>
            <pc:sldMk cId="687017678" sldId="649"/>
            <ac:spMk id="4" creationId="{7774F1E4-4A82-6E0A-A0DD-3A4A1C9759FA}"/>
          </ac:spMkLst>
        </pc:spChg>
        <pc:picChg chg="add mod">
          <ac:chgData name="Matthieu De Mari" userId="dfb708c9-d8dc-439f-9a3b-c772bf4a311c" providerId="ADAL" clId="{1FE71F4D-2AFD-4838-AD3C-62D890D2AB41}" dt="2023-01-26T09:43:58.432" v="13020" actId="1076"/>
          <ac:picMkLst>
            <pc:docMk/>
            <pc:sldMk cId="687017678" sldId="649"/>
            <ac:picMk id="6" creationId="{11A6D2AA-EA62-18A2-33BA-DFF7E098C2C7}"/>
          </ac:picMkLst>
        </pc:picChg>
        <pc:picChg chg="add del">
          <ac:chgData name="Matthieu De Mari" userId="dfb708c9-d8dc-439f-9a3b-c772bf4a311c" providerId="ADAL" clId="{1FE71F4D-2AFD-4838-AD3C-62D890D2AB41}" dt="2023-01-26T09:45:18.178" v="13022" actId="22"/>
          <ac:picMkLst>
            <pc:docMk/>
            <pc:sldMk cId="687017678" sldId="649"/>
            <ac:picMk id="8" creationId="{33959746-4119-59C9-69BD-D7B1FE10517C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9:45:47.240" v="13050" actId="207"/>
        <pc:sldMkLst>
          <pc:docMk/>
          <pc:sldMk cId="530835176" sldId="650"/>
        </pc:sldMkLst>
        <pc:spChg chg="add mod">
          <ac:chgData name="Matthieu De Mari" userId="dfb708c9-d8dc-439f-9a3b-c772bf4a311c" providerId="ADAL" clId="{1FE71F4D-2AFD-4838-AD3C-62D890D2AB41}" dt="2023-01-26T09:45:47.240" v="13050" actId="207"/>
          <ac:spMkLst>
            <pc:docMk/>
            <pc:sldMk cId="530835176" sldId="650"/>
            <ac:spMk id="5" creationId="{0B2E0CD9-728A-0474-7AA6-B59FF75D5912}"/>
          </ac:spMkLst>
        </pc:spChg>
        <pc:picChg chg="add mod">
          <ac:chgData name="Matthieu De Mari" userId="dfb708c9-d8dc-439f-9a3b-c772bf4a311c" providerId="ADAL" clId="{1FE71F4D-2AFD-4838-AD3C-62D890D2AB41}" dt="2023-01-26T09:45:29.426" v="13029" actId="1076"/>
          <ac:picMkLst>
            <pc:docMk/>
            <pc:sldMk cId="530835176" sldId="650"/>
            <ac:picMk id="4" creationId="{1E35484D-F118-E3FF-6842-C7E33EB44C90}"/>
          </ac:picMkLst>
        </pc:picChg>
        <pc:picChg chg="del">
          <ac:chgData name="Matthieu De Mari" userId="dfb708c9-d8dc-439f-9a3b-c772bf4a311c" providerId="ADAL" clId="{1FE71F4D-2AFD-4838-AD3C-62D890D2AB41}" dt="2023-01-26T09:45:22.556" v="13024" actId="478"/>
          <ac:picMkLst>
            <pc:docMk/>
            <pc:sldMk cId="530835176" sldId="650"/>
            <ac:picMk id="6" creationId="{11A6D2AA-EA62-18A2-33BA-DFF7E098C2C7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9:07.784" v="13352" actId="20577"/>
        <pc:sldMkLst>
          <pc:docMk/>
          <pc:sldMk cId="3661229859" sldId="651"/>
        </pc:sldMkLst>
        <pc:spChg chg="mod">
          <ac:chgData name="Matthieu De Mari" userId="dfb708c9-d8dc-439f-9a3b-c772bf4a311c" providerId="ADAL" clId="{1FE71F4D-2AFD-4838-AD3C-62D890D2AB41}" dt="2023-01-26T09:47:06.553" v="13115" actId="14100"/>
          <ac:spMkLst>
            <pc:docMk/>
            <pc:sldMk cId="3661229859" sldId="651"/>
            <ac:spMk id="2" creationId="{458E4E3B-0A9D-C11F-5978-41BD39C8FBA3}"/>
          </ac:spMkLst>
        </pc:spChg>
        <pc:spChg chg="mod">
          <ac:chgData name="Matthieu De Mari" userId="dfb708c9-d8dc-439f-9a3b-c772bf4a311c" providerId="ADAL" clId="{1FE71F4D-2AFD-4838-AD3C-62D890D2AB41}" dt="2023-01-26T09:49:07.784" v="13352" actId="20577"/>
          <ac:spMkLst>
            <pc:docMk/>
            <pc:sldMk cId="3661229859" sldId="651"/>
            <ac:spMk id="3" creationId="{D2CAA860-8CE7-05D9-1322-FD149D6E2865}"/>
          </ac:spMkLst>
        </pc:spChg>
        <pc:spChg chg="del">
          <ac:chgData name="Matthieu De Mari" userId="dfb708c9-d8dc-439f-9a3b-c772bf4a311c" providerId="ADAL" clId="{1FE71F4D-2AFD-4838-AD3C-62D890D2AB41}" dt="2023-01-26T09:46:29.838" v="13052" actId="478"/>
          <ac:spMkLst>
            <pc:docMk/>
            <pc:sldMk cId="3661229859" sldId="651"/>
            <ac:spMk id="4" creationId="{C6A5FDFC-9967-2C5E-4F96-5AD9DCADE928}"/>
          </ac:spMkLst>
        </pc:spChg>
        <pc:picChg chg="add mod modCrop">
          <ac:chgData name="Matthieu De Mari" userId="dfb708c9-d8dc-439f-9a3b-c772bf4a311c" providerId="ADAL" clId="{1FE71F4D-2AFD-4838-AD3C-62D890D2AB41}" dt="2023-01-26T09:48:36.754" v="13335" actId="1038"/>
          <ac:picMkLst>
            <pc:docMk/>
            <pc:sldMk cId="3661229859" sldId="651"/>
            <ac:picMk id="6" creationId="{F0A74952-A820-26F5-B21E-7794118B6CFA}"/>
          </ac:picMkLst>
        </pc:picChg>
      </pc:sldChg>
      <pc:sldChg chg="modSp add mod">
        <pc:chgData name="Matthieu De Mari" userId="dfb708c9-d8dc-439f-9a3b-c772bf4a311c" providerId="ADAL" clId="{1FE71F4D-2AFD-4838-AD3C-62D890D2AB41}" dt="2023-01-27T08:58:27.417" v="17054" actId="20577"/>
        <pc:sldMkLst>
          <pc:docMk/>
          <pc:sldMk cId="2836012066" sldId="652"/>
        </pc:sldMkLst>
        <pc:spChg chg="mod">
          <ac:chgData name="Matthieu De Mari" userId="dfb708c9-d8dc-439f-9a3b-c772bf4a311c" providerId="ADAL" clId="{1FE71F4D-2AFD-4838-AD3C-62D890D2AB41}" dt="2023-01-27T08:58:27.417" v="17054" actId="20577"/>
          <ac:spMkLst>
            <pc:docMk/>
            <pc:sldMk cId="2836012066" sldId="652"/>
            <ac:spMk id="5" creationId="{0B2E0CD9-728A-0474-7AA6-B59FF75D5912}"/>
          </ac:spMkLst>
        </pc:spChg>
        <pc:picChg chg="mod">
          <ac:chgData name="Matthieu De Mari" userId="dfb708c9-d8dc-439f-9a3b-c772bf4a311c" providerId="ADAL" clId="{1FE71F4D-2AFD-4838-AD3C-62D890D2AB41}" dt="2023-01-26T09:49:40.011" v="13447" actId="1076"/>
          <ac:picMkLst>
            <pc:docMk/>
            <pc:sldMk cId="2836012066" sldId="652"/>
            <ac:picMk id="4" creationId="{1E35484D-F118-E3FF-6842-C7E33EB44C90}"/>
          </ac:picMkLst>
        </pc:picChg>
      </pc:sldChg>
      <pc:sldChg chg="new del">
        <pc:chgData name="Matthieu De Mari" userId="dfb708c9-d8dc-439f-9a3b-c772bf4a311c" providerId="ADAL" clId="{1FE71F4D-2AFD-4838-AD3C-62D890D2AB41}" dt="2023-01-26T09:50:03.170" v="13455" actId="47"/>
        <pc:sldMkLst>
          <pc:docMk/>
          <pc:sldMk cId="2490528287" sldId="653"/>
        </pc:sldMkLst>
      </pc:sldChg>
      <pc:sldChg chg="addSp delSp modSp add mod">
        <pc:chgData name="Matthieu De Mari" userId="dfb708c9-d8dc-439f-9a3b-c772bf4a311c" providerId="ADAL" clId="{1FE71F4D-2AFD-4838-AD3C-62D890D2AB41}" dt="2023-01-26T09:59:38.527" v="14375" actId="20577"/>
        <pc:sldMkLst>
          <pc:docMk/>
          <pc:sldMk cId="3384011022" sldId="653"/>
        </pc:sldMkLst>
        <pc:spChg chg="mod">
          <ac:chgData name="Matthieu De Mari" userId="dfb708c9-d8dc-439f-9a3b-c772bf4a311c" providerId="ADAL" clId="{1FE71F4D-2AFD-4838-AD3C-62D890D2AB41}" dt="2023-01-26T09:57:48.569" v="14042" actId="20577"/>
          <ac:spMkLst>
            <pc:docMk/>
            <pc:sldMk cId="3384011022" sldId="653"/>
            <ac:spMk id="2" creationId="{8D7CF09B-6A00-AE71-9A1F-BC7A1C98BFA3}"/>
          </ac:spMkLst>
        </pc:spChg>
        <pc:spChg chg="mod">
          <ac:chgData name="Matthieu De Mari" userId="dfb708c9-d8dc-439f-9a3b-c772bf4a311c" providerId="ADAL" clId="{1FE71F4D-2AFD-4838-AD3C-62D890D2AB41}" dt="2023-01-26T09:59:38.527" v="14375" actId="20577"/>
          <ac:spMkLst>
            <pc:docMk/>
            <pc:sldMk cId="3384011022" sldId="653"/>
            <ac:spMk id="4" creationId="{B0FDD59A-9328-B341-218D-76A654E93F04}"/>
          </ac:spMkLst>
        </pc:spChg>
        <pc:spChg chg="del">
          <ac:chgData name="Matthieu De Mari" userId="dfb708c9-d8dc-439f-9a3b-c772bf4a311c" providerId="ADAL" clId="{1FE71F4D-2AFD-4838-AD3C-62D890D2AB41}" dt="2023-01-26T09:57:37.049" v="14036" actId="478"/>
          <ac:spMkLst>
            <pc:docMk/>
            <pc:sldMk cId="3384011022" sldId="653"/>
            <ac:spMk id="7" creationId="{5E3A86E2-23E3-E2C8-62E1-C1F638E3D248}"/>
          </ac:spMkLst>
        </pc:spChg>
        <pc:spChg chg="del">
          <ac:chgData name="Matthieu De Mari" userId="dfb708c9-d8dc-439f-9a3b-c772bf4a311c" providerId="ADAL" clId="{1FE71F4D-2AFD-4838-AD3C-62D890D2AB41}" dt="2023-01-26T09:57:38.107" v="14037" actId="478"/>
          <ac:spMkLst>
            <pc:docMk/>
            <pc:sldMk cId="3384011022" sldId="653"/>
            <ac:spMk id="8" creationId="{FDD82B0F-F49C-1DDC-F409-9379DAAAEF47}"/>
          </ac:spMkLst>
        </pc:spChg>
        <pc:graphicFrameChg chg="del">
          <ac:chgData name="Matthieu De Mari" userId="dfb708c9-d8dc-439f-9a3b-c772bf4a311c" providerId="ADAL" clId="{1FE71F4D-2AFD-4838-AD3C-62D890D2AB41}" dt="2023-01-26T09:57:40.903" v="14038" actId="478"/>
          <ac:graphicFrameMkLst>
            <pc:docMk/>
            <pc:sldMk cId="3384011022" sldId="653"/>
            <ac:graphicFrameMk id="6" creationId="{4078484C-D331-C08C-24DF-BE42BAC0C241}"/>
          </ac:graphicFrameMkLst>
        </pc:graphicFrameChg>
        <pc:picChg chg="add mod modCrop">
          <ac:chgData name="Matthieu De Mari" userId="dfb708c9-d8dc-439f-9a3b-c772bf4a311c" providerId="ADAL" clId="{1FE71F4D-2AFD-4838-AD3C-62D890D2AB41}" dt="2023-01-26T09:58:00.742" v="14044" actId="732"/>
          <ac:picMkLst>
            <pc:docMk/>
            <pc:sldMk cId="3384011022" sldId="653"/>
            <ac:picMk id="5" creationId="{B18D0285-19F3-CC5B-7ABC-9F0C22FD282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10:43:05.995" v="15905" actId="20577"/>
        <pc:sldMkLst>
          <pc:docMk/>
          <pc:sldMk cId="1688481620" sldId="654"/>
        </pc:sldMkLst>
        <pc:spChg chg="mod">
          <ac:chgData name="Matthieu De Mari" userId="dfb708c9-d8dc-439f-9a3b-c772bf4a311c" providerId="ADAL" clId="{1FE71F4D-2AFD-4838-AD3C-62D890D2AB41}" dt="2023-01-26T10:43:05.995" v="15905" actId="20577"/>
          <ac:spMkLst>
            <pc:docMk/>
            <pc:sldMk cId="1688481620" sldId="654"/>
            <ac:spMk id="4" creationId="{B0FDD59A-9328-B341-218D-76A654E93F04}"/>
          </ac:spMkLst>
        </pc:spChg>
        <pc:picChg chg="add mod">
          <ac:chgData name="Matthieu De Mari" userId="dfb708c9-d8dc-439f-9a3b-c772bf4a311c" providerId="ADAL" clId="{1FE71F4D-2AFD-4838-AD3C-62D890D2AB41}" dt="2023-01-26T10:00:29.893" v="14622"/>
          <ac:picMkLst>
            <pc:docMk/>
            <pc:sldMk cId="1688481620" sldId="654"/>
            <ac:picMk id="3" creationId="{B0BD5B35-A861-820D-73A9-BEE843559F9A}"/>
          </ac:picMkLst>
        </pc:picChg>
        <pc:picChg chg="del">
          <ac:chgData name="Matthieu De Mari" userId="dfb708c9-d8dc-439f-9a3b-c772bf4a311c" providerId="ADAL" clId="{1FE71F4D-2AFD-4838-AD3C-62D890D2AB41}" dt="2023-01-26T10:00:26.206" v="14621" actId="478"/>
          <ac:picMkLst>
            <pc:docMk/>
            <pc:sldMk cId="1688481620" sldId="654"/>
            <ac:picMk id="5" creationId="{B18D0285-19F3-CC5B-7ABC-9F0C22FD2824}"/>
          </ac:picMkLst>
        </pc:picChg>
      </pc:sldChg>
      <pc:sldChg chg="addSp delSp modSp new del mod modClrScheme chgLayout">
        <pc:chgData name="Matthieu De Mari" userId="dfb708c9-d8dc-439f-9a3b-c772bf4a311c" providerId="ADAL" clId="{1FE71F4D-2AFD-4838-AD3C-62D890D2AB41}" dt="2023-01-30T01:39:51.738" v="23014" actId="47"/>
        <pc:sldMkLst>
          <pc:docMk/>
          <pc:sldMk cId="2838713021" sldId="655"/>
        </pc:sldMkLst>
        <pc:spChg chg="mod ord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2" creationId="{21F4709C-61C8-E90F-2954-4414AADF9451}"/>
          </ac:spMkLst>
        </pc:spChg>
        <pc:spChg chg="del mod ord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3" creationId="{F5458D51-D50F-C554-86B9-C5FBF039C70A}"/>
          </ac:spMkLst>
        </pc:spChg>
        <pc:spChg chg="del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4" creationId="{CE2B6259-5B61-F5EB-88DB-954C8ADEDB03}"/>
          </ac:spMkLst>
        </pc:spChg>
        <pc:spChg chg="add del mod ord">
          <ac:chgData name="Matthieu De Mari" userId="dfb708c9-d8dc-439f-9a3b-c772bf4a311c" providerId="ADAL" clId="{1FE71F4D-2AFD-4838-AD3C-62D890D2AB41}" dt="2023-01-30T01:29:41.893" v="22755" actId="478"/>
          <ac:spMkLst>
            <pc:docMk/>
            <pc:sldMk cId="2838713021" sldId="655"/>
            <ac:spMk id="5" creationId="{F75DEB28-E77C-393C-3E5B-3AE3CAA7CC2F}"/>
          </ac:spMkLst>
        </pc:spChg>
        <pc:graphicFrameChg chg="add mod modGraphic">
          <ac:chgData name="Matthieu De Mari" userId="dfb708c9-d8dc-439f-9a3b-c772bf4a311c" providerId="ADAL" clId="{1FE71F4D-2AFD-4838-AD3C-62D890D2AB41}" dt="2023-01-30T01:36:57.088" v="22982" actId="14100"/>
          <ac:graphicFrameMkLst>
            <pc:docMk/>
            <pc:sldMk cId="2838713021" sldId="655"/>
            <ac:graphicFrameMk id="3" creationId="{361F7F4C-0DFE-4A7B-8B61-D7E14EB97B23}"/>
          </ac:graphicFrameMkLst>
        </pc:graphicFrameChg>
      </pc:sldChg>
      <pc:sldChg chg="modSp add del mod">
        <pc:chgData name="Matthieu De Mari" userId="dfb708c9-d8dc-439f-9a3b-c772bf4a311c" providerId="ADAL" clId="{1FE71F4D-2AFD-4838-AD3C-62D890D2AB41}" dt="2023-01-26T10:40:35.812" v="15735" actId="47"/>
        <pc:sldMkLst>
          <pc:docMk/>
          <pc:sldMk cId="1942994544" sldId="656"/>
        </pc:sldMkLst>
        <pc:spChg chg="mod">
          <ac:chgData name="Matthieu De Mari" userId="dfb708c9-d8dc-439f-9a3b-c772bf4a311c" providerId="ADAL" clId="{1FE71F4D-2AFD-4838-AD3C-62D890D2AB41}" dt="2023-01-26T10:10:55.055" v="15110" actId="27636"/>
          <ac:spMkLst>
            <pc:docMk/>
            <pc:sldMk cId="1942994544" sldId="656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0:48.213" v="15783" actId="20577"/>
        <pc:sldMkLst>
          <pc:docMk/>
          <pc:sldMk cId="3673354424" sldId="657"/>
        </pc:sldMkLst>
        <pc:spChg chg="mod">
          <ac:chgData name="Matthieu De Mari" userId="dfb708c9-d8dc-439f-9a3b-c772bf4a311c" providerId="ADAL" clId="{1FE71F4D-2AFD-4838-AD3C-62D890D2AB41}" dt="2023-01-26T10:40:48.213" v="15783" actId="20577"/>
          <ac:spMkLst>
            <pc:docMk/>
            <pc:sldMk cId="3673354424" sldId="657"/>
            <ac:spMk id="5" creationId="{F75DEB28-E77C-393C-3E5B-3AE3CAA7CC2F}"/>
          </ac:spMkLst>
        </pc:spChg>
      </pc:sldChg>
      <pc:sldChg chg="modSp add">
        <pc:chgData name="Matthieu De Mari" userId="dfb708c9-d8dc-439f-9a3b-c772bf4a311c" providerId="ADAL" clId="{1FE71F4D-2AFD-4838-AD3C-62D890D2AB41}" dt="2023-01-26T10:30:07.227" v="15287" actId="20577"/>
        <pc:sldMkLst>
          <pc:docMk/>
          <pc:sldMk cId="1348532138" sldId="658"/>
        </pc:sldMkLst>
        <pc:spChg chg="mod">
          <ac:chgData name="Matthieu De Mari" userId="dfb708c9-d8dc-439f-9a3b-c772bf4a311c" providerId="ADAL" clId="{1FE71F4D-2AFD-4838-AD3C-62D890D2AB41}" dt="2023-01-26T10:30:07.227" v="15287" actId="20577"/>
          <ac:spMkLst>
            <pc:docMk/>
            <pc:sldMk cId="1348532138" sldId="658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0.938" v="15784" actId="20577"/>
        <pc:sldMkLst>
          <pc:docMk/>
          <pc:sldMk cId="855040033" sldId="659"/>
        </pc:sldMkLst>
        <pc:spChg chg="mod">
          <ac:chgData name="Matthieu De Mari" userId="dfb708c9-d8dc-439f-9a3b-c772bf4a311c" providerId="ADAL" clId="{1FE71F4D-2AFD-4838-AD3C-62D890D2AB41}" dt="2023-01-26T10:41:00.938" v="15784" actId="20577"/>
          <ac:spMkLst>
            <pc:docMk/>
            <pc:sldMk cId="855040033" sldId="659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5.409" v="15785" actId="20577"/>
        <pc:sldMkLst>
          <pc:docMk/>
          <pc:sldMk cId="2151550002" sldId="660"/>
        </pc:sldMkLst>
        <pc:spChg chg="mod">
          <ac:chgData name="Matthieu De Mari" userId="dfb708c9-d8dc-439f-9a3b-c772bf4a311c" providerId="ADAL" clId="{1FE71F4D-2AFD-4838-AD3C-62D890D2AB41}" dt="2023-01-26T10:41:05.409" v="15785" actId="20577"/>
          <ac:spMkLst>
            <pc:docMk/>
            <pc:sldMk cId="2151550002" sldId="660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9.121" v="15787" actId="27636"/>
        <pc:sldMkLst>
          <pc:docMk/>
          <pc:sldMk cId="857752855" sldId="661"/>
        </pc:sldMkLst>
        <pc:spChg chg="mod">
          <ac:chgData name="Matthieu De Mari" userId="dfb708c9-d8dc-439f-9a3b-c772bf4a311c" providerId="ADAL" clId="{1FE71F4D-2AFD-4838-AD3C-62D890D2AB41}" dt="2023-01-26T10:41:09.121" v="15787" actId="27636"/>
          <ac:spMkLst>
            <pc:docMk/>
            <pc:sldMk cId="857752855" sldId="661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16.573" v="15791" actId="27636"/>
        <pc:sldMkLst>
          <pc:docMk/>
          <pc:sldMk cId="2494984745" sldId="662"/>
        </pc:sldMkLst>
        <pc:spChg chg="mod">
          <ac:chgData name="Matthieu De Mari" userId="dfb708c9-d8dc-439f-9a3b-c772bf4a311c" providerId="ADAL" clId="{1FE71F4D-2AFD-4838-AD3C-62D890D2AB41}" dt="2023-01-26T10:41:16.573" v="15791" actId="27636"/>
          <ac:spMkLst>
            <pc:docMk/>
            <pc:sldMk cId="2494984745" sldId="662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12.817" v="15789" actId="27636"/>
        <pc:sldMkLst>
          <pc:docMk/>
          <pc:sldMk cId="1831247243" sldId="663"/>
        </pc:sldMkLst>
        <pc:spChg chg="mod">
          <ac:chgData name="Matthieu De Mari" userId="dfb708c9-d8dc-439f-9a3b-c772bf4a311c" providerId="ADAL" clId="{1FE71F4D-2AFD-4838-AD3C-62D890D2AB41}" dt="2023-01-26T10:41:12.817" v="15789" actId="27636"/>
          <ac:spMkLst>
            <pc:docMk/>
            <pc:sldMk cId="1831247243" sldId="663"/>
            <ac:spMk id="5" creationId="{F75DEB28-E77C-393C-3E5B-3AE3CAA7CC2F}"/>
          </ac:spMkLst>
        </pc:spChg>
      </pc:sldChg>
      <pc:sldChg chg="new del">
        <pc:chgData name="Matthieu De Mari" userId="dfb708c9-d8dc-439f-9a3b-c772bf4a311c" providerId="ADAL" clId="{1FE71F4D-2AFD-4838-AD3C-62D890D2AB41}" dt="2023-01-26T10:41:42.374" v="15794" actId="47"/>
        <pc:sldMkLst>
          <pc:docMk/>
          <pc:sldMk cId="1048149480" sldId="664"/>
        </pc:sldMkLst>
      </pc:sldChg>
      <pc:sldChg chg="addSp delSp modSp add mod">
        <pc:chgData name="Matthieu De Mari" userId="dfb708c9-d8dc-439f-9a3b-c772bf4a311c" providerId="ADAL" clId="{1FE71F4D-2AFD-4838-AD3C-62D890D2AB41}" dt="2023-01-27T06:11:33.704" v="16313" actId="1076"/>
        <pc:sldMkLst>
          <pc:docMk/>
          <pc:sldMk cId="506948723" sldId="665"/>
        </pc:sldMkLst>
        <pc:spChg chg="mod">
          <ac:chgData name="Matthieu De Mari" userId="dfb708c9-d8dc-439f-9a3b-c772bf4a311c" providerId="ADAL" clId="{1FE71F4D-2AFD-4838-AD3C-62D890D2AB41}" dt="2023-01-26T10:44:10.077" v="16101" actId="20577"/>
          <ac:spMkLst>
            <pc:docMk/>
            <pc:sldMk cId="506948723" sldId="665"/>
            <ac:spMk id="4" creationId="{B0FDD59A-9328-B341-218D-76A654E93F04}"/>
          </ac:spMkLst>
        </pc:spChg>
        <pc:picChg chg="del">
          <ac:chgData name="Matthieu De Mari" userId="dfb708c9-d8dc-439f-9a3b-c772bf4a311c" providerId="ADAL" clId="{1FE71F4D-2AFD-4838-AD3C-62D890D2AB41}" dt="2023-01-26T10:41:43.870" v="15795" actId="478"/>
          <ac:picMkLst>
            <pc:docMk/>
            <pc:sldMk cId="506948723" sldId="665"/>
            <ac:picMk id="3" creationId="{B0BD5B35-A861-820D-73A9-BEE843559F9A}"/>
          </ac:picMkLst>
        </pc:picChg>
        <pc:picChg chg="add mod">
          <ac:chgData name="Matthieu De Mari" userId="dfb708c9-d8dc-439f-9a3b-c772bf4a311c" providerId="ADAL" clId="{1FE71F4D-2AFD-4838-AD3C-62D890D2AB41}" dt="2023-01-27T06:11:33.704" v="16313" actId="1076"/>
          <ac:picMkLst>
            <pc:docMk/>
            <pc:sldMk cId="506948723" sldId="665"/>
            <ac:picMk id="5" creationId="{733E8D5A-1A45-8E27-B15C-2E7B5398173B}"/>
          </ac:picMkLst>
        </pc:picChg>
        <pc:picChg chg="add del mod modCrop">
          <ac:chgData name="Matthieu De Mari" userId="dfb708c9-d8dc-439f-9a3b-c772bf4a311c" providerId="ADAL" clId="{1FE71F4D-2AFD-4838-AD3C-62D890D2AB41}" dt="2023-01-26T10:42:05.671" v="15800" actId="478"/>
          <ac:picMkLst>
            <pc:docMk/>
            <pc:sldMk cId="506948723" sldId="665"/>
            <ac:picMk id="6" creationId="{E202B276-9627-6FB2-1E4E-B6E07ED3A43B}"/>
          </ac:picMkLst>
        </pc:picChg>
        <pc:picChg chg="add del mod">
          <ac:chgData name="Matthieu De Mari" userId="dfb708c9-d8dc-439f-9a3b-c772bf4a311c" providerId="ADAL" clId="{1FE71F4D-2AFD-4838-AD3C-62D890D2AB41}" dt="2023-01-27T06:11:10.045" v="16309" actId="478"/>
          <ac:picMkLst>
            <pc:docMk/>
            <pc:sldMk cId="506948723" sldId="665"/>
            <ac:picMk id="8" creationId="{C08914D5-9461-9F90-CBEB-DBA4AE5D7316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6T10:45:22.526" v="16113" actId="22"/>
        <pc:sldMkLst>
          <pc:docMk/>
          <pc:sldMk cId="3934051886" sldId="666"/>
        </pc:sldMkLst>
        <pc:spChg chg="mod">
          <ac:chgData name="Matthieu De Mari" userId="dfb708c9-d8dc-439f-9a3b-c772bf4a311c" providerId="ADAL" clId="{1FE71F4D-2AFD-4838-AD3C-62D890D2AB41}" dt="2023-01-26T10:44:58.338" v="16109" actId="20577"/>
          <ac:spMkLst>
            <pc:docMk/>
            <pc:sldMk cId="3934051886" sldId="666"/>
            <ac:spMk id="2" creationId="{6C5A7825-A473-5442-E4AB-FA511F78B6BB}"/>
          </ac:spMkLst>
        </pc:spChg>
        <pc:spChg chg="del">
          <ac:chgData name="Matthieu De Mari" userId="dfb708c9-d8dc-439f-9a3b-c772bf4a311c" providerId="ADAL" clId="{1FE71F4D-2AFD-4838-AD3C-62D890D2AB41}" dt="2023-01-26T10:44:50.715" v="16104" actId="478"/>
          <ac:spMkLst>
            <pc:docMk/>
            <pc:sldMk cId="3934051886" sldId="666"/>
            <ac:spMk id="5" creationId="{0B2E0CD9-728A-0474-7AA6-B59FF75D5912}"/>
          </ac:spMkLst>
        </pc:spChg>
        <pc:picChg chg="del">
          <ac:chgData name="Matthieu De Mari" userId="dfb708c9-d8dc-439f-9a3b-c772bf4a311c" providerId="ADAL" clId="{1FE71F4D-2AFD-4838-AD3C-62D890D2AB41}" dt="2023-01-26T10:44:48.916" v="16103" actId="478"/>
          <ac:picMkLst>
            <pc:docMk/>
            <pc:sldMk cId="3934051886" sldId="666"/>
            <ac:picMk id="4" creationId="{1E35484D-F118-E3FF-6842-C7E33EB44C90}"/>
          </ac:picMkLst>
        </pc:picChg>
        <pc:picChg chg="add mod">
          <ac:chgData name="Matthieu De Mari" userId="dfb708c9-d8dc-439f-9a3b-c772bf4a311c" providerId="ADAL" clId="{1FE71F4D-2AFD-4838-AD3C-62D890D2AB41}" dt="2023-01-26T10:44:55.349" v="16107" actId="1076"/>
          <ac:picMkLst>
            <pc:docMk/>
            <pc:sldMk cId="3934051886" sldId="666"/>
            <ac:picMk id="6" creationId="{CD5993CC-DCBD-502A-6009-131C4E8BF4B4}"/>
          </ac:picMkLst>
        </pc:picChg>
        <pc:picChg chg="add del">
          <ac:chgData name="Matthieu De Mari" userId="dfb708c9-d8dc-439f-9a3b-c772bf4a311c" providerId="ADAL" clId="{1FE71F4D-2AFD-4838-AD3C-62D890D2AB41}" dt="2023-01-26T10:45:22.526" v="16113" actId="22"/>
          <ac:picMkLst>
            <pc:docMk/>
            <pc:sldMk cId="3934051886" sldId="666"/>
            <ac:picMk id="8" creationId="{472D3411-86FF-0E02-F6BA-5C6EC0E5E18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10:46:19.790" v="16238" actId="20577"/>
        <pc:sldMkLst>
          <pc:docMk/>
          <pc:sldMk cId="1442844384" sldId="667"/>
        </pc:sldMkLst>
        <pc:spChg chg="add mod">
          <ac:chgData name="Matthieu De Mari" userId="dfb708c9-d8dc-439f-9a3b-c772bf4a311c" providerId="ADAL" clId="{1FE71F4D-2AFD-4838-AD3C-62D890D2AB41}" dt="2023-01-26T10:46:19.790" v="16238" actId="20577"/>
          <ac:spMkLst>
            <pc:docMk/>
            <pc:sldMk cId="1442844384" sldId="667"/>
            <ac:spMk id="5" creationId="{05642C26-AA61-A804-F438-6FAB9FE447AD}"/>
          </ac:spMkLst>
        </pc:spChg>
        <pc:picChg chg="add mod">
          <ac:chgData name="Matthieu De Mari" userId="dfb708c9-d8dc-439f-9a3b-c772bf4a311c" providerId="ADAL" clId="{1FE71F4D-2AFD-4838-AD3C-62D890D2AB41}" dt="2023-01-26T10:45:30.919" v="16118" actId="1076"/>
          <ac:picMkLst>
            <pc:docMk/>
            <pc:sldMk cId="1442844384" sldId="667"/>
            <ac:picMk id="4" creationId="{B1A79797-083A-B47F-F29A-C163C28C665B}"/>
          </ac:picMkLst>
        </pc:picChg>
        <pc:picChg chg="del">
          <ac:chgData name="Matthieu De Mari" userId="dfb708c9-d8dc-439f-9a3b-c772bf4a311c" providerId="ADAL" clId="{1FE71F4D-2AFD-4838-AD3C-62D890D2AB41}" dt="2023-01-26T10:45:25.900" v="16115" actId="478"/>
          <ac:picMkLst>
            <pc:docMk/>
            <pc:sldMk cId="1442844384" sldId="667"/>
            <ac:picMk id="6" creationId="{CD5993CC-DCBD-502A-6009-131C4E8BF4B4}"/>
          </ac:picMkLst>
        </pc:picChg>
      </pc:sldChg>
      <pc:sldChg chg="addSp modSp add mod ord">
        <pc:chgData name="Matthieu De Mari" userId="dfb708c9-d8dc-439f-9a3b-c772bf4a311c" providerId="ADAL" clId="{1FE71F4D-2AFD-4838-AD3C-62D890D2AB41}" dt="2023-01-27T06:14:54.065" v="16482" actId="1076"/>
        <pc:sldMkLst>
          <pc:docMk/>
          <pc:sldMk cId="1521149575" sldId="668"/>
        </pc:sldMkLst>
        <pc:spChg chg="mod">
          <ac:chgData name="Matthieu De Mari" userId="dfb708c9-d8dc-439f-9a3b-c772bf4a311c" providerId="ADAL" clId="{1FE71F4D-2AFD-4838-AD3C-62D890D2AB41}" dt="2023-01-27T06:14:25.638" v="16475" actId="113"/>
          <ac:spMkLst>
            <pc:docMk/>
            <pc:sldMk cId="1521149575" sldId="668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4:54.065" v="16482" actId="1076"/>
          <ac:picMkLst>
            <pc:docMk/>
            <pc:sldMk cId="1521149575" sldId="668"/>
            <ac:picMk id="3" creationId="{B1A42CF1-8F96-4AF5-9B5F-867EE9CCF1E9}"/>
          </ac:picMkLst>
        </pc:picChg>
        <pc:picChg chg="mod">
          <ac:chgData name="Matthieu De Mari" userId="dfb708c9-d8dc-439f-9a3b-c772bf4a311c" providerId="ADAL" clId="{1FE71F4D-2AFD-4838-AD3C-62D890D2AB41}" dt="2023-01-27T06:13:36.810" v="16411" actId="14100"/>
          <ac:picMkLst>
            <pc:docMk/>
            <pc:sldMk cId="1521149575" sldId="668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4:57.613" v="16484" actId="14100"/>
        <pc:sldMkLst>
          <pc:docMk/>
          <pc:sldMk cId="920253235" sldId="669"/>
        </pc:sldMkLst>
        <pc:spChg chg="mod">
          <ac:chgData name="Matthieu De Mari" userId="dfb708c9-d8dc-439f-9a3b-c772bf4a311c" providerId="ADAL" clId="{1FE71F4D-2AFD-4838-AD3C-62D890D2AB41}" dt="2023-01-27T06:14:08.072" v="16439" actId="20577"/>
          <ac:spMkLst>
            <pc:docMk/>
            <pc:sldMk cId="920253235" sldId="669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4:32.429" v="16477" actId="20577"/>
          <ac:spMkLst>
            <pc:docMk/>
            <pc:sldMk cId="920253235" sldId="669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3:43.023" v="16414" actId="14100"/>
          <ac:picMkLst>
            <pc:docMk/>
            <pc:sldMk cId="920253235" sldId="669"/>
            <ac:picMk id="3" creationId="{9D9416D7-60A1-4844-CD00-1484111F66FA}"/>
          </ac:picMkLst>
        </pc:picChg>
        <pc:picChg chg="add mod">
          <ac:chgData name="Matthieu De Mari" userId="dfb708c9-d8dc-439f-9a3b-c772bf4a311c" providerId="ADAL" clId="{1FE71F4D-2AFD-4838-AD3C-62D890D2AB41}" dt="2023-01-27T06:14:57.613" v="16484" actId="14100"/>
          <ac:picMkLst>
            <pc:docMk/>
            <pc:sldMk cId="920253235" sldId="669"/>
            <ac:picMk id="7" creationId="{4B96F9EA-A500-3B33-33EB-1938A8C46805}"/>
          </ac:picMkLst>
        </pc:picChg>
        <pc:picChg chg="del">
          <ac:chgData name="Matthieu De Mari" userId="dfb708c9-d8dc-439f-9a3b-c772bf4a311c" providerId="ADAL" clId="{1FE71F4D-2AFD-4838-AD3C-62D890D2AB41}" dt="2023-01-27T06:13:15.770" v="16406" actId="478"/>
          <ac:picMkLst>
            <pc:docMk/>
            <pc:sldMk cId="920253235" sldId="669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6:17.677" v="16512" actId="1076"/>
        <pc:sldMkLst>
          <pc:docMk/>
          <pc:sldMk cId="3223759810" sldId="670"/>
        </pc:sldMkLst>
        <pc:spChg chg="mod">
          <ac:chgData name="Matthieu De Mari" userId="dfb708c9-d8dc-439f-9a3b-c772bf4a311c" providerId="ADAL" clId="{1FE71F4D-2AFD-4838-AD3C-62D890D2AB41}" dt="2023-01-27T06:15:15.522" v="16493" actId="20577"/>
          <ac:spMkLst>
            <pc:docMk/>
            <pc:sldMk cId="3223759810" sldId="670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5:46.343" v="16504" actId="113"/>
          <ac:spMkLst>
            <pc:docMk/>
            <pc:sldMk cId="3223759810" sldId="670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6:00.639" v="16508" actId="1076"/>
          <ac:picMkLst>
            <pc:docMk/>
            <pc:sldMk cId="3223759810" sldId="670"/>
            <ac:picMk id="3" creationId="{72D38222-4B91-4FD1-1594-E8EB2A0ECB57}"/>
          </ac:picMkLst>
        </pc:picChg>
        <pc:picChg chg="add mod">
          <ac:chgData name="Matthieu De Mari" userId="dfb708c9-d8dc-439f-9a3b-c772bf4a311c" providerId="ADAL" clId="{1FE71F4D-2AFD-4838-AD3C-62D890D2AB41}" dt="2023-01-27T06:16:17.677" v="16512" actId="1076"/>
          <ac:picMkLst>
            <pc:docMk/>
            <pc:sldMk cId="3223759810" sldId="670"/>
            <ac:picMk id="7" creationId="{3226DBB2-8697-7D35-390D-633C5DCF29AE}"/>
          </ac:picMkLst>
        </pc:picChg>
        <pc:picChg chg="del">
          <ac:chgData name="Matthieu De Mari" userId="dfb708c9-d8dc-439f-9a3b-c772bf4a311c" providerId="ADAL" clId="{1FE71F4D-2AFD-4838-AD3C-62D890D2AB41}" dt="2023-01-27T06:14:59.721" v="16485" actId="478"/>
          <ac:picMkLst>
            <pc:docMk/>
            <pc:sldMk cId="3223759810" sldId="670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8:59.217" v="16602" actId="113"/>
        <pc:sldMkLst>
          <pc:docMk/>
          <pc:sldMk cId="1207623938" sldId="671"/>
        </pc:sldMkLst>
        <pc:spChg chg="mod">
          <ac:chgData name="Matthieu De Mari" userId="dfb708c9-d8dc-439f-9a3b-c772bf4a311c" providerId="ADAL" clId="{1FE71F4D-2AFD-4838-AD3C-62D890D2AB41}" dt="2023-01-27T06:17:13.529" v="16532" actId="20577"/>
          <ac:spMkLst>
            <pc:docMk/>
            <pc:sldMk cId="1207623938" sldId="671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8:59.217" v="16602" actId="113"/>
          <ac:spMkLst>
            <pc:docMk/>
            <pc:sldMk cId="1207623938" sldId="671"/>
            <ac:spMk id="5" creationId="{B6B851F4-FCFC-1E83-D239-824F7B5E1B01}"/>
          </ac:spMkLst>
        </pc:spChg>
        <pc:spChg chg="add del">
          <ac:chgData name="Matthieu De Mari" userId="dfb708c9-d8dc-439f-9a3b-c772bf4a311c" providerId="ADAL" clId="{1FE71F4D-2AFD-4838-AD3C-62D890D2AB41}" dt="2023-01-27T06:17:32.682" v="16544"/>
          <ac:spMkLst>
            <pc:docMk/>
            <pc:sldMk cId="1207623938" sldId="671"/>
            <ac:spMk id="7" creationId="{A3CB5C54-F16D-83E2-5744-A025B68AEEAD}"/>
          </ac:spMkLst>
        </pc:spChg>
        <pc:spChg chg="add del">
          <ac:chgData name="Matthieu De Mari" userId="dfb708c9-d8dc-439f-9a3b-c772bf4a311c" providerId="ADAL" clId="{1FE71F4D-2AFD-4838-AD3C-62D890D2AB41}" dt="2023-01-27T06:17:36.278" v="16548"/>
          <ac:spMkLst>
            <pc:docMk/>
            <pc:sldMk cId="1207623938" sldId="671"/>
            <ac:spMk id="9" creationId="{7AF81970-65D4-110D-4A0C-F05296D79C69}"/>
          </ac:spMkLst>
        </pc:spChg>
        <pc:picChg chg="add mod">
          <ac:chgData name="Matthieu De Mari" userId="dfb708c9-d8dc-439f-9a3b-c772bf4a311c" providerId="ADAL" clId="{1FE71F4D-2AFD-4838-AD3C-62D890D2AB41}" dt="2023-01-27T06:18:21.337" v="16584" actId="1076"/>
          <ac:picMkLst>
            <pc:docMk/>
            <pc:sldMk cId="1207623938" sldId="671"/>
            <ac:picMk id="3" creationId="{BD69A75A-EEBB-93ED-3DB2-CB55B455E54E}"/>
          </ac:picMkLst>
        </pc:picChg>
        <pc:picChg chg="add mod">
          <ac:chgData name="Matthieu De Mari" userId="dfb708c9-d8dc-439f-9a3b-c772bf4a311c" providerId="ADAL" clId="{1FE71F4D-2AFD-4838-AD3C-62D890D2AB41}" dt="2023-01-27T06:18:15.509" v="16581" actId="1076"/>
          <ac:picMkLst>
            <pc:docMk/>
            <pc:sldMk cId="1207623938" sldId="671"/>
            <ac:picMk id="6" creationId="{C7271CFC-D272-6F79-0683-343D1F2DC6EC}"/>
          </ac:picMkLst>
        </pc:picChg>
        <pc:picChg chg="del">
          <ac:chgData name="Matthieu De Mari" userId="dfb708c9-d8dc-439f-9a3b-c772bf4a311c" providerId="ADAL" clId="{1FE71F4D-2AFD-4838-AD3C-62D890D2AB41}" dt="2023-01-27T06:15:00.867" v="16486" actId="478"/>
          <ac:picMkLst>
            <pc:docMk/>
            <pc:sldMk cId="1207623938" sldId="671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8:40.364" v="16596" actId="113"/>
        <pc:sldMkLst>
          <pc:docMk/>
          <pc:sldMk cId="3207845161" sldId="672"/>
        </pc:sldMkLst>
        <pc:spChg chg="mod">
          <ac:chgData name="Matthieu De Mari" userId="dfb708c9-d8dc-439f-9a3b-c772bf4a311c" providerId="ADAL" clId="{1FE71F4D-2AFD-4838-AD3C-62D890D2AB41}" dt="2023-01-27T06:18:04.582" v="16573" actId="20577"/>
          <ac:spMkLst>
            <pc:docMk/>
            <pc:sldMk cId="3207845161" sldId="672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8:40.364" v="16596" actId="113"/>
          <ac:spMkLst>
            <pc:docMk/>
            <pc:sldMk cId="3207845161" sldId="672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8:31.942" v="16590" actId="1076"/>
          <ac:picMkLst>
            <pc:docMk/>
            <pc:sldMk cId="3207845161" sldId="672"/>
            <ac:picMk id="3" creationId="{09BE49B8-7DE8-031C-5B17-75E7142AB276}"/>
          </ac:picMkLst>
        </pc:picChg>
        <pc:picChg chg="add del mod">
          <ac:chgData name="Matthieu De Mari" userId="dfb708c9-d8dc-439f-9a3b-c772bf4a311c" providerId="ADAL" clId="{1FE71F4D-2AFD-4838-AD3C-62D890D2AB41}" dt="2023-01-27T06:17:07.933" v="16521" actId="21"/>
          <ac:picMkLst>
            <pc:docMk/>
            <pc:sldMk cId="3207845161" sldId="672"/>
            <ac:picMk id="7" creationId="{FAAF7C1B-381A-6879-532B-B7C46359A9F9}"/>
          </ac:picMkLst>
        </pc:picChg>
        <pc:picChg chg="del">
          <ac:chgData name="Matthieu De Mari" userId="dfb708c9-d8dc-439f-9a3b-c772bf4a311c" providerId="ADAL" clId="{1FE71F4D-2AFD-4838-AD3C-62D890D2AB41}" dt="2023-01-27T06:15:02.219" v="16487" actId="478"/>
          <ac:picMkLst>
            <pc:docMk/>
            <pc:sldMk cId="3207845161" sldId="672"/>
            <ac:picMk id="8" creationId="{ED877936-0C09-CE62-73FD-AC87B960D65A}"/>
          </ac:picMkLst>
        </pc:picChg>
        <pc:picChg chg="add mod">
          <ac:chgData name="Matthieu De Mari" userId="dfb708c9-d8dc-439f-9a3b-c772bf4a311c" providerId="ADAL" clId="{1FE71F4D-2AFD-4838-AD3C-62D890D2AB41}" dt="2023-01-27T06:18:27.840" v="16587" actId="1076"/>
          <ac:picMkLst>
            <pc:docMk/>
            <pc:sldMk cId="3207845161" sldId="672"/>
            <ac:picMk id="10" creationId="{0E35DE08-500E-6A4D-D350-6FF02D6C8FC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7T06:19:54.133" v="16643" actId="1076"/>
        <pc:sldMkLst>
          <pc:docMk/>
          <pc:sldMk cId="179957487" sldId="673"/>
        </pc:sldMkLst>
        <pc:spChg chg="mod">
          <ac:chgData name="Matthieu De Mari" userId="dfb708c9-d8dc-439f-9a3b-c772bf4a311c" providerId="ADAL" clId="{1FE71F4D-2AFD-4838-AD3C-62D890D2AB41}" dt="2023-01-27T06:19:29.798" v="16633" actId="20577"/>
          <ac:spMkLst>
            <pc:docMk/>
            <pc:sldMk cId="179957487" sldId="673"/>
            <ac:spMk id="2" creationId="{DA3660B8-669E-AE05-04BB-C226D307A79B}"/>
          </ac:spMkLst>
        </pc:spChg>
        <pc:spChg chg="mod">
          <ac:chgData name="Matthieu De Mari" userId="dfb708c9-d8dc-439f-9a3b-c772bf4a311c" providerId="ADAL" clId="{1FE71F4D-2AFD-4838-AD3C-62D890D2AB41}" dt="2023-01-27T06:19:37.307" v="16638" actId="20577"/>
          <ac:spMkLst>
            <pc:docMk/>
            <pc:sldMk cId="179957487" sldId="673"/>
            <ac:spMk id="3" creationId="{3F883520-5979-DD03-88CB-835DDFEF3270}"/>
          </ac:spMkLst>
        </pc:spChg>
        <pc:spChg chg="del">
          <ac:chgData name="Matthieu De Mari" userId="dfb708c9-d8dc-439f-9a3b-c772bf4a311c" providerId="ADAL" clId="{1FE71F4D-2AFD-4838-AD3C-62D890D2AB41}" dt="2023-01-27T06:19:41" v="16639" actId="478"/>
          <ac:spMkLst>
            <pc:docMk/>
            <pc:sldMk cId="179957487" sldId="673"/>
            <ac:spMk id="4" creationId="{4BDD1320-1389-31D0-CF1D-8FA405C345E1}"/>
          </ac:spMkLst>
        </pc:spChg>
        <pc:picChg chg="add mod">
          <ac:chgData name="Matthieu De Mari" userId="dfb708c9-d8dc-439f-9a3b-c772bf4a311c" providerId="ADAL" clId="{1FE71F4D-2AFD-4838-AD3C-62D890D2AB41}" dt="2023-01-27T06:19:54.133" v="16643" actId="1076"/>
          <ac:picMkLst>
            <pc:docMk/>
            <pc:sldMk cId="179957487" sldId="673"/>
            <ac:picMk id="6" creationId="{B4FF41E2-D616-D3FA-875B-6AE01C1C454B}"/>
          </ac:picMkLst>
        </pc:picChg>
      </pc:sldChg>
      <pc:sldChg chg="new">
        <pc:chgData name="Matthieu De Mari" userId="dfb708c9-d8dc-439f-9a3b-c772bf4a311c" providerId="ADAL" clId="{1FE71F4D-2AFD-4838-AD3C-62D890D2AB41}" dt="2023-01-27T10:48:14.021" v="17190" actId="680"/>
        <pc:sldMkLst>
          <pc:docMk/>
          <pc:sldMk cId="3297131487" sldId="674"/>
        </pc:sldMkLst>
      </pc:sldChg>
      <pc:sldChg chg="modSp new mod">
        <pc:chgData name="Matthieu De Mari" userId="dfb708c9-d8dc-439f-9a3b-c772bf4a311c" providerId="ADAL" clId="{1FE71F4D-2AFD-4838-AD3C-62D890D2AB41}" dt="2023-01-28T08:09:06.545" v="17669" actId="20577"/>
        <pc:sldMkLst>
          <pc:docMk/>
          <pc:sldMk cId="897058542" sldId="675"/>
        </pc:sldMkLst>
        <pc:spChg chg="mod">
          <ac:chgData name="Matthieu De Mari" userId="dfb708c9-d8dc-439f-9a3b-c772bf4a311c" providerId="ADAL" clId="{1FE71F4D-2AFD-4838-AD3C-62D890D2AB41}" dt="2023-01-28T08:08:26.429" v="17496"/>
          <ac:spMkLst>
            <pc:docMk/>
            <pc:sldMk cId="897058542" sldId="675"/>
            <ac:spMk id="2" creationId="{374F47DA-32AE-D8A2-4BF3-9F1F7DA67F13}"/>
          </ac:spMkLst>
        </pc:spChg>
        <pc:spChg chg="mod">
          <ac:chgData name="Matthieu De Mari" userId="dfb708c9-d8dc-439f-9a3b-c772bf4a311c" providerId="ADAL" clId="{1FE71F4D-2AFD-4838-AD3C-62D890D2AB41}" dt="2023-01-28T08:09:06.545" v="17669" actId="20577"/>
          <ac:spMkLst>
            <pc:docMk/>
            <pc:sldMk cId="897058542" sldId="675"/>
            <ac:spMk id="3" creationId="{79BE038E-B3F3-E503-09A3-C905DA4ED3E1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8T08:11:20.085" v="17918" actId="1076"/>
        <pc:sldMkLst>
          <pc:docMk/>
          <pc:sldMk cId="1835649016" sldId="676"/>
        </pc:sldMkLst>
        <pc:spChg chg="del mod ord">
          <ac:chgData name="Matthieu De Mari" userId="dfb708c9-d8dc-439f-9a3b-c772bf4a311c" providerId="ADAL" clId="{1FE71F4D-2AFD-4838-AD3C-62D890D2AB41}" dt="2023-01-28T08:09:38.102" v="17671" actId="700"/>
          <ac:spMkLst>
            <pc:docMk/>
            <pc:sldMk cId="1835649016" sldId="676"/>
            <ac:spMk id="2" creationId="{B1601D75-AF1F-CB0E-0CE3-B86CB0E60041}"/>
          </ac:spMkLst>
        </pc:spChg>
        <pc:spChg chg="del mod ord">
          <ac:chgData name="Matthieu De Mari" userId="dfb708c9-d8dc-439f-9a3b-c772bf4a311c" providerId="ADAL" clId="{1FE71F4D-2AFD-4838-AD3C-62D890D2AB41}" dt="2023-01-28T08:09:38.102" v="17671" actId="700"/>
          <ac:spMkLst>
            <pc:docMk/>
            <pc:sldMk cId="1835649016" sldId="676"/>
            <ac:spMk id="3" creationId="{B46860E9-82BA-B3A1-3BF5-9326227FB93C}"/>
          </ac:spMkLst>
        </pc:spChg>
        <pc:spChg chg="add mod ord">
          <ac:chgData name="Matthieu De Mari" userId="dfb708c9-d8dc-439f-9a3b-c772bf4a311c" providerId="ADAL" clId="{1FE71F4D-2AFD-4838-AD3C-62D890D2AB41}" dt="2023-01-28T08:10:55.279" v="17806" actId="700"/>
          <ac:spMkLst>
            <pc:docMk/>
            <pc:sldMk cId="1835649016" sldId="676"/>
            <ac:spMk id="4" creationId="{C1A3FD9E-C66E-E4EA-CCCF-F0A7D04DC311}"/>
          </ac:spMkLst>
        </pc:spChg>
        <pc:spChg chg="add mod ord">
          <ac:chgData name="Matthieu De Mari" userId="dfb708c9-d8dc-439f-9a3b-c772bf4a311c" providerId="ADAL" clId="{1FE71F4D-2AFD-4838-AD3C-62D890D2AB41}" dt="2023-01-28T08:10:55.279" v="17806" actId="700"/>
          <ac:spMkLst>
            <pc:docMk/>
            <pc:sldMk cId="1835649016" sldId="676"/>
            <ac:spMk id="5" creationId="{9B96C5E7-61E6-9340-C448-F95002A2315C}"/>
          </ac:spMkLst>
        </pc:spChg>
        <pc:spChg chg="add del mod ord">
          <ac:chgData name="Matthieu De Mari" userId="dfb708c9-d8dc-439f-9a3b-c772bf4a311c" providerId="ADAL" clId="{1FE71F4D-2AFD-4838-AD3C-62D890D2AB41}" dt="2023-01-28T08:10:16.142" v="17802" actId="478"/>
          <ac:spMkLst>
            <pc:docMk/>
            <pc:sldMk cId="1835649016" sldId="676"/>
            <ac:spMk id="6" creationId="{D0EBC852-E777-715C-0814-F291901813C4}"/>
          </ac:spMkLst>
        </pc:spChg>
        <pc:spChg chg="add mod ord">
          <ac:chgData name="Matthieu De Mari" userId="dfb708c9-d8dc-439f-9a3b-c772bf4a311c" providerId="ADAL" clId="{1FE71F4D-2AFD-4838-AD3C-62D890D2AB41}" dt="2023-01-28T08:11:17.528" v="17917" actId="20577"/>
          <ac:spMkLst>
            <pc:docMk/>
            <pc:sldMk cId="1835649016" sldId="676"/>
            <ac:spMk id="11" creationId="{501E66A8-75AB-D7EF-35FB-458890B7FD93}"/>
          </ac:spMkLst>
        </pc:spChg>
        <pc:picChg chg="add mod">
          <ac:chgData name="Matthieu De Mari" userId="dfb708c9-d8dc-439f-9a3b-c772bf4a311c" providerId="ADAL" clId="{1FE71F4D-2AFD-4838-AD3C-62D890D2AB41}" dt="2023-01-28T08:10:12.567" v="17801" actId="1076"/>
          <ac:picMkLst>
            <pc:docMk/>
            <pc:sldMk cId="1835649016" sldId="676"/>
            <ac:picMk id="8" creationId="{90354547-8627-17C8-BCA9-E3148FD0A4F8}"/>
          </ac:picMkLst>
        </pc:picChg>
        <pc:picChg chg="add mod">
          <ac:chgData name="Matthieu De Mari" userId="dfb708c9-d8dc-439f-9a3b-c772bf4a311c" providerId="ADAL" clId="{1FE71F4D-2AFD-4838-AD3C-62D890D2AB41}" dt="2023-01-28T08:11:20.085" v="17918" actId="1076"/>
          <ac:picMkLst>
            <pc:docMk/>
            <pc:sldMk cId="1835649016" sldId="676"/>
            <ac:picMk id="10" creationId="{53985BCE-B2F7-5266-3491-18EB202F932E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14:20.821" v="18204" actId="1076"/>
        <pc:sldMkLst>
          <pc:docMk/>
          <pc:sldMk cId="3884541142" sldId="677"/>
        </pc:sldMkLst>
        <pc:spChg chg="mod ord">
          <ac:chgData name="Matthieu De Mari" userId="dfb708c9-d8dc-439f-9a3b-c772bf4a311c" providerId="ADAL" clId="{1FE71F4D-2AFD-4838-AD3C-62D890D2AB41}" dt="2023-01-28T08:12:50.578" v="18038" actId="700"/>
          <ac:spMkLst>
            <pc:docMk/>
            <pc:sldMk cId="3884541142" sldId="677"/>
            <ac:spMk id="4" creationId="{C1A3FD9E-C66E-E4EA-CCCF-F0A7D04DC311}"/>
          </ac:spMkLst>
        </pc:spChg>
        <pc:spChg chg="mod ord">
          <ac:chgData name="Matthieu De Mari" userId="dfb708c9-d8dc-439f-9a3b-c772bf4a311c" providerId="ADAL" clId="{1FE71F4D-2AFD-4838-AD3C-62D890D2AB41}" dt="2023-01-28T08:14:12.940" v="18200" actId="20577"/>
          <ac:spMkLst>
            <pc:docMk/>
            <pc:sldMk cId="3884541142" sldId="677"/>
            <ac:spMk id="5" creationId="{9B96C5E7-61E6-9340-C448-F95002A2315C}"/>
          </ac:spMkLst>
        </pc:spChg>
        <pc:spChg chg="add del mod">
          <ac:chgData name="Matthieu De Mari" userId="dfb708c9-d8dc-439f-9a3b-c772bf4a311c" providerId="ADAL" clId="{1FE71F4D-2AFD-4838-AD3C-62D890D2AB41}" dt="2023-01-28T08:12:45.280" v="18037" actId="478"/>
          <ac:spMkLst>
            <pc:docMk/>
            <pc:sldMk cId="3884541142" sldId="677"/>
            <ac:spMk id="7" creationId="{6D0DF1B1-2475-F600-E62C-9D1AD5BACC6F}"/>
          </ac:spMkLst>
        </pc:spChg>
        <pc:spChg chg="del">
          <ac:chgData name="Matthieu De Mari" userId="dfb708c9-d8dc-439f-9a3b-c772bf4a311c" providerId="ADAL" clId="{1FE71F4D-2AFD-4838-AD3C-62D890D2AB41}" dt="2023-01-28T08:12:43.572" v="18036" actId="478"/>
          <ac:spMkLst>
            <pc:docMk/>
            <pc:sldMk cId="3884541142" sldId="677"/>
            <ac:spMk id="11" creationId="{501E66A8-75AB-D7EF-35FB-458890B7FD93}"/>
          </ac:spMkLst>
        </pc:spChg>
        <pc:picChg chg="add del mod">
          <ac:chgData name="Matthieu De Mari" userId="dfb708c9-d8dc-439f-9a3b-c772bf4a311c" providerId="ADAL" clId="{1FE71F4D-2AFD-4838-AD3C-62D890D2AB41}" dt="2023-01-28T08:14:14.334" v="18201" actId="478"/>
          <ac:picMkLst>
            <pc:docMk/>
            <pc:sldMk cId="3884541142" sldId="677"/>
            <ac:picMk id="3" creationId="{2922C7FA-070B-E8F2-3F02-21B7E9B9FED5}"/>
          </ac:picMkLst>
        </pc:picChg>
        <pc:picChg chg="del">
          <ac:chgData name="Matthieu De Mari" userId="dfb708c9-d8dc-439f-9a3b-c772bf4a311c" providerId="ADAL" clId="{1FE71F4D-2AFD-4838-AD3C-62D890D2AB41}" dt="2023-01-28T08:11:26.342" v="17920" actId="478"/>
          <ac:picMkLst>
            <pc:docMk/>
            <pc:sldMk cId="3884541142" sldId="677"/>
            <ac:picMk id="8" creationId="{90354547-8627-17C8-BCA9-E3148FD0A4F8}"/>
          </ac:picMkLst>
        </pc:picChg>
        <pc:picChg chg="del">
          <ac:chgData name="Matthieu De Mari" userId="dfb708c9-d8dc-439f-9a3b-c772bf4a311c" providerId="ADAL" clId="{1FE71F4D-2AFD-4838-AD3C-62D890D2AB41}" dt="2023-01-28T08:11:26.932" v="17921" actId="478"/>
          <ac:picMkLst>
            <pc:docMk/>
            <pc:sldMk cId="3884541142" sldId="677"/>
            <ac:picMk id="10" creationId="{53985BCE-B2F7-5266-3491-18EB202F932E}"/>
          </ac:picMkLst>
        </pc:picChg>
        <pc:picChg chg="add mod">
          <ac:chgData name="Matthieu De Mari" userId="dfb708c9-d8dc-439f-9a3b-c772bf4a311c" providerId="ADAL" clId="{1FE71F4D-2AFD-4838-AD3C-62D890D2AB41}" dt="2023-01-28T08:14:20.821" v="18204" actId="1076"/>
          <ac:picMkLst>
            <pc:docMk/>
            <pc:sldMk cId="3884541142" sldId="677"/>
            <ac:picMk id="12" creationId="{7D398792-6DD6-F452-B740-657EC29302E4}"/>
          </ac:picMkLst>
        </pc:picChg>
      </pc:sldChg>
      <pc:sldChg chg="addSp modSp add mod">
        <pc:chgData name="Matthieu De Mari" userId="dfb708c9-d8dc-439f-9a3b-c772bf4a311c" providerId="ADAL" clId="{1FE71F4D-2AFD-4838-AD3C-62D890D2AB41}" dt="2023-01-28T08:14:38.576" v="18214" actId="1076"/>
        <pc:sldMkLst>
          <pc:docMk/>
          <pc:sldMk cId="2352100971" sldId="678"/>
        </pc:sldMkLst>
        <pc:picChg chg="add mod">
          <ac:chgData name="Matthieu De Mari" userId="dfb708c9-d8dc-439f-9a3b-c772bf4a311c" providerId="ADAL" clId="{1FE71F4D-2AFD-4838-AD3C-62D890D2AB41}" dt="2023-01-28T08:14:38.576" v="18214" actId="1076"/>
          <ac:picMkLst>
            <pc:docMk/>
            <pc:sldMk cId="2352100971" sldId="678"/>
            <ac:picMk id="6" creationId="{0F3C797E-9E26-E738-F9DA-D9E95F54AF1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22:20.640" v="18777" actId="20577"/>
        <pc:sldMkLst>
          <pc:docMk/>
          <pc:sldMk cId="2981861631" sldId="679"/>
        </pc:sldMkLst>
        <pc:spChg chg="mod">
          <ac:chgData name="Matthieu De Mari" userId="dfb708c9-d8dc-439f-9a3b-c772bf4a311c" providerId="ADAL" clId="{1FE71F4D-2AFD-4838-AD3C-62D890D2AB41}" dt="2023-01-28T08:22:20.640" v="18777" actId="20577"/>
          <ac:spMkLst>
            <pc:docMk/>
            <pc:sldMk cId="2981861631" sldId="679"/>
            <ac:spMk id="5" creationId="{9B96C5E7-61E6-9340-C448-F95002A2315C}"/>
          </ac:spMkLst>
        </pc:spChg>
        <pc:picChg chg="del">
          <ac:chgData name="Matthieu De Mari" userId="dfb708c9-d8dc-439f-9a3b-c772bf4a311c" providerId="ADAL" clId="{1FE71F4D-2AFD-4838-AD3C-62D890D2AB41}" dt="2023-01-28T08:15:13.404" v="18252" actId="478"/>
          <ac:picMkLst>
            <pc:docMk/>
            <pc:sldMk cId="2981861631" sldId="679"/>
            <ac:picMk id="3" creationId="{2922C7FA-070B-E8F2-3F02-21B7E9B9FED5}"/>
          </ac:picMkLst>
        </pc:picChg>
        <pc:picChg chg="add mod">
          <ac:chgData name="Matthieu De Mari" userId="dfb708c9-d8dc-439f-9a3b-c772bf4a311c" providerId="ADAL" clId="{1FE71F4D-2AFD-4838-AD3C-62D890D2AB41}" dt="2023-01-28T08:15:34.873" v="18254" actId="1076"/>
          <ac:picMkLst>
            <pc:docMk/>
            <pc:sldMk cId="2981861631" sldId="679"/>
            <ac:picMk id="6" creationId="{5A0B3487-D23C-CE53-10CE-9BD14B405BB6}"/>
          </ac:picMkLst>
        </pc:picChg>
        <pc:picChg chg="add mod">
          <ac:chgData name="Matthieu De Mari" userId="dfb708c9-d8dc-439f-9a3b-c772bf4a311c" providerId="ADAL" clId="{1FE71F4D-2AFD-4838-AD3C-62D890D2AB41}" dt="2023-01-28T08:15:37.621" v="18255"/>
          <ac:picMkLst>
            <pc:docMk/>
            <pc:sldMk cId="2981861631" sldId="679"/>
            <ac:picMk id="7" creationId="{BA82E22C-72AC-F7E1-0CF5-B58044097895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14:32.436" v="18211" actId="22"/>
        <pc:sldMkLst>
          <pc:docMk/>
          <pc:sldMk cId="3070980310" sldId="680"/>
        </pc:sldMkLst>
        <pc:spChg chg="add del mod">
          <ac:chgData name="Matthieu De Mari" userId="dfb708c9-d8dc-439f-9a3b-c772bf4a311c" providerId="ADAL" clId="{1FE71F4D-2AFD-4838-AD3C-62D890D2AB41}" dt="2023-01-28T08:14:27.951" v="18207" actId="478"/>
          <ac:spMkLst>
            <pc:docMk/>
            <pc:sldMk cId="3070980310" sldId="680"/>
            <ac:spMk id="3" creationId="{33E24B2C-C54E-829D-A2E6-FA009773F2C8}"/>
          </ac:spMkLst>
        </pc:spChg>
        <pc:spChg chg="del">
          <ac:chgData name="Matthieu De Mari" userId="dfb708c9-d8dc-439f-9a3b-c772bf4a311c" providerId="ADAL" clId="{1FE71F4D-2AFD-4838-AD3C-62D890D2AB41}" dt="2023-01-28T08:14:26.797" v="18206" actId="478"/>
          <ac:spMkLst>
            <pc:docMk/>
            <pc:sldMk cId="3070980310" sldId="680"/>
            <ac:spMk id="4" creationId="{C1A3FD9E-C66E-E4EA-CCCF-F0A7D04DC311}"/>
          </ac:spMkLst>
        </pc:spChg>
        <pc:spChg chg="del">
          <ac:chgData name="Matthieu De Mari" userId="dfb708c9-d8dc-439f-9a3b-c772bf4a311c" providerId="ADAL" clId="{1FE71F4D-2AFD-4838-AD3C-62D890D2AB41}" dt="2023-01-28T08:14:29.660" v="18208" actId="478"/>
          <ac:spMkLst>
            <pc:docMk/>
            <pc:sldMk cId="3070980310" sldId="680"/>
            <ac:spMk id="5" creationId="{9B96C5E7-61E6-9340-C448-F95002A2315C}"/>
          </ac:spMkLst>
        </pc:spChg>
        <pc:spChg chg="add del mod">
          <ac:chgData name="Matthieu De Mari" userId="dfb708c9-d8dc-439f-9a3b-c772bf4a311c" providerId="ADAL" clId="{1FE71F4D-2AFD-4838-AD3C-62D890D2AB41}" dt="2023-01-28T08:14:31.164" v="18209" actId="478"/>
          <ac:spMkLst>
            <pc:docMk/>
            <pc:sldMk cId="3070980310" sldId="680"/>
            <ac:spMk id="7" creationId="{467B83BB-653A-6794-C502-67FC9B17C324}"/>
          </ac:spMkLst>
        </pc:spChg>
        <pc:picChg chg="add">
          <ac:chgData name="Matthieu De Mari" userId="dfb708c9-d8dc-439f-9a3b-c772bf4a311c" providerId="ADAL" clId="{1FE71F4D-2AFD-4838-AD3C-62D890D2AB41}" dt="2023-01-28T08:14:32.436" v="18211" actId="22"/>
          <ac:picMkLst>
            <pc:docMk/>
            <pc:sldMk cId="3070980310" sldId="680"/>
            <ac:picMk id="9" creationId="{C6035A0E-EDB9-AFA3-98B0-DA55CAD967F7}"/>
          </ac:picMkLst>
        </pc:picChg>
        <pc:picChg chg="del">
          <ac:chgData name="Matthieu De Mari" userId="dfb708c9-d8dc-439f-9a3b-c772bf4a311c" providerId="ADAL" clId="{1FE71F4D-2AFD-4838-AD3C-62D890D2AB41}" dt="2023-01-28T08:14:31.569" v="18210" actId="478"/>
          <ac:picMkLst>
            <pc:docMk/>
            <pc:sldMk cId="3070980310" sldId="680"/>
            <ac:picMk id="12" creationId="{7D398792-6DD6-F452-B740-657EC29302E4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20:26.534" v="18662" actId="20577"/>
        <pc:sldMkLst>
          <pc:docMk/>
          <pc:sldMk cId="553405563" sldId="681"/>
        </pc:sldMkLst>
        <pc:spChg chg="mod ord">
          <ac:chgData name="Matthieu De Mari" userId="dfb708c9-d8dc-439f-9a3b-c772bf4a311c" providerId="ADAL" clId="{1FE71F4D-2AFD-4838-AD3C-62D890D2AB41}" dt="2023-01-28T08:17:27.416" v="18547" actId="700"/>
          <ac:spMkLst>
            <pc:docMk/>
            <pc:sldMk cId="553405563" sldId="681"/>
            <ac:spMk id="4" creationId="{C1A3FD9E-C66E-E4EA-CCCF-F0A7D04DC311}"/>
          </ac:spMkLst>
        </pc:spChg>
        <pc:spChg chg="mod ord">
          <ac:chgData name="Matthieu De Mari" userId="dfb708c9-d8dc-439f-9a3b-c772bf4a311c" providerId="ADAL" clId="{1FE71F4D-2AFD-4838-AD3C-62D890D2AB41}" dt="2023-01-28T08:20:26.534" v="18662" actId="20577"/>
          <ac:spMkLst>
            <pc:docMk/>
            <pc:sldMk cId="553405563" sldId="681"/>
            <ac:spMk id="5" creationId="{9B96C5E7-61E6-9340-C448-F95002A2315C}"/>
          </ac:spMkLst>
        </pc:spChg>
        <pc:spChg chg="add del mod ord">
          <ac:chgData name="Matthieu De Mari" userId="dfb708c9-d8dc-439f-9a3b-c772bf4a311c" providerId="ADAL" clId="{1FE71F4D-2AFD-4838-AD3C-62D890D2AB41}" dt="2023-01-28T08:17:29.389" v="18548" actId="478"/>
          <ac:spMkLst>
            <pc:docMk/>
            <pc:sldMk cId="553405563" sldId="681"/>
            <ac:spMk id="8" creationId="{D3397AB7-10A6-4B6C-BF31-700762FE08BC}"/>
          </ac:spMkLst>
        </pc:spChg>
        <pc:picChg chg="add mod">
          <ac:chgData name="Matthieu De Mari" userId="dfb708c9-d8dc-439f-9a3b-c772bf4a311c" providerId="ADAL" clId="{1FE71F4D-2AFD-4838-AD3C-62D890D2AB41}" dt="2023-01-28T08:17:34.929" v="18551" actId="14100"/>
          <ac:picMkLst>
            <pc:docMk/>
            <pc:sldMk cId="553405563" sldId="681"/>
            <ac:picMk id="3" creationId="{73D6465A-9544-2064-8309-3CC636D984B8}"/>
          </ac:picMkLst>
        </pc:picChg>
        <pc:picChg chg="del">
          <ac:chgData name="Matthieu De Mari" userId="dfb708c9-d8dc-439f-9a3b-c772bf4a311c" providerId="ADAL" clId="{1FE71F4D-2AFD-4838-AD3C-62D890D2AB41}" dt="2023-01-28T08:16:22.900" v="18289" actId="478"/>
          <ac:picMkLst>
            <pc:docMk/>
            <pc:sldMk cId="553405563" sldId="681"/>
            <ac:picMk id="6" creationId="{5A0B3487-D23C-CE53-10CE-9BD14B405BB6}"/>
          </ac:picMkLst>
        </pc:picChg>
        <pc:picChg chg="del">
          <ac:chgData name="Matthieu De Mari" userId="dfb708c9-d8dc-439f-9a3b-c772bf4a311c" providerId="ADAL" clId="{1FE71F4D-2AFD-4838-AD3C-62D890D2AB41}" dt="2023-01-28T08:16:22.518" v="18288" actId="478"/>
          <ac:picMkLst>
            <pc:docMk/>
            <pc:sldMk cId="553405563" sldId="681"/>
            <ac:picMk id="7" creationId="{BA82E22C-72AC-F7E1-0CF5-B58044097895}"/>
          </ac:picMkLst>
        </pc:picChg>
      </pc:sldChg>
      <pc:sldChg chg="modSp new mod">
        <pc:chgData name="Matthieu De Mari" userId="dfb708c9-d8dc-439f-9a3b-c772bf4a311c" providerId="ADAL" clId="{1FE71F4D-2AFD-4838-AD3C-62D890D2AB41}" dt="2023-01-28T08:26:54.456" v="19032" actId="20577"/>
        <pc:sldMkLst>
          <pc:docMk/>
          <pc:sldMk cId="1861894177" sldId="682"/>
        </pc:sldMkLst>
        <pc:spChg chg="mod">
          <ac:chgData name="Matthieu De Mari" userId="dfb708c9-d8dc-439f-9a3b-c772bf4a311c" providerId="ADAL" clId="{1FE71F4D-2AFD-4838-AD3C-62D890D2AB41}" dt="2023-01-28T08:20:37.761" v="18701" actId="20577"/>
          <ac:spMkLst>
            <pc:docMk/>
            <pc:sldMk cId="1861894177" sldId="682"/>
            <ac:spMk id="2" creationId="{5671CD40-9CEF-7D65-BA64-AB994C315426}"/>
          </ac:spMkLst>
        </pc:spChg>
        <pc:spChg chg="mod">
          <ac:chgData name="Matthieu De Mari" userId="dfb708c9-d8dc-439f-9a3b-c772bf4a311c" providerId="ADAL" clId="{1FE71F4D-2AFD-4838-AD3C-62D890D2AB41}" dt="2023-01-28T08:26:54.456" v="19032" actId="20577"/>
          <ac:spMkLst>
            <pc:docMk/>
            <pc:sldMk cId="1861894177" sldId="682"/>
            <ac:spMk id="3" creationId="{2A041A3D-657F-3F7B-EC53-EEC71F3F4D85}"/>
          </ac:spMkLst>
        </pc:spChg>
        <pc:spChg chg="mod">
          <ac:chgData name="Matthieu De Mari" userId="dfb708c9-d8dc-439f-9a3b-c772bf4a311c" providerId="ADAL" clId="{1FE71F4D-2AFD-4838-AD3C-62D890D2AB41}" dt="2023-01-28T08:26:37.544" v="19026" actId="20577"/>
          <ac:spMkLst>
            <pc:docMk/>
            <pc:sldMk cId="1861894177" sldId="682"/>
            <ac:spMk id="4" creationId="{69D8783B-E536-7357-0ACB-1218956938D9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8T09:02:27.257" v="20847" actId="20577"/>
        <pc:sldMkLst>
          <pc:docMk/>
          <pc:sldMk cId="2842754368" sldId="683"/>
        </pc:sldMkLst>
        <pc:spChg chg="mod ord">
          <ac:chgData name="Matthieu De Mari" userId="dfb708c9-d8dc-439f-9a3b-c772bf4a311c" providerId="ADAL" clId="{1FE71F4D-2AFD-4838-AD3C-62D890D2AB41}" dt="2023-01-28T08:27:17.795" v="19038" actId="700"/>
          <ac:spMkLst>
            <pc:docMk/>
            <pc:sldMk cId="2842754368" sldId="683"/>
            <ac:spMk id="2" creationId="{5671CD40-9CEF-7D65-BA64-AB994C315426}"/>
          </ac:spMkLst>
        </pc:spChg>
        <pc:spChg chg="mod ord">
          <ac:chgData name="Matthieu De Mari" userId="dfb708c9-d8dc-439f-9a3b-c772bf4a311c" providerId="ADAL" clId="{1FE71F4D-2AFD-4838-AD3C-62D890D2AB41}" dt="2023-01-28T09:02:27.257" v="20847" actId="20577"/>
          <ac:spMkLst>
            <pc:docMk/>
            <pc:sldMk cId="2842754368" sldId="683"/>
            <ac:spMk id="3" creationId="{2A041A3D-657F-3F7B-EC53-EEC71F3F4D85}"/>
          </ac:spMkLst>
        </pc:spChg>
        <pc:spChg chg="del">
          <ac:chgData name="Matthieu De Mari" userId="dfb708c9-d8dc-439f-9a3b-c772bf4a311c" providerId="ADAL" clId="{1FE71F4D-2AFD-4838-AD3C-62D890D2AB41}" dt="2023-01-28T08:20:42.662" v="18703" actId="478"/>
          <ac:spMkLst>
            <pc:docMk/>
            <pc:sldMk cId="2842754368" sldId="683"/>
            <ac:spMk id="4" creationId="{69D8783B-E536-7357-0ACB-1218956938D9}"/>
          </ac:spMkLst>
        </pc:spChg>
        <pc:spChg chg="add mod">
          <ac:chgData name="Matthieu De Mari" userId="dfb708c9-d8dc-439f-9a3b-c772bf4a311c" providerId="ADAL" clId="{1FE71F4D-2AFD-4838-AD3C-62D890D2AB41}" dt="2023-01-28T08:29:07.145" v="19124" actId="208"/>
          <ac:spMkLst>
            <pc:docMk/>
            <pc:sldMk cId="2842754368" sldId="683"/>
            <ac:spMk id="9" creationId="{A0BBB4B2-DCE0-BDB2-BD46-B19F3707FC91}"/>
          </ac:spMkLst>
        </pc:spChg>
        <pc:picChg chg="add del mod">
          <ac:chgData name="Matthieu De Mari" userId="dfb708c9-d8dc-439f-9a3b-c772bf4a311c" providerId="ADAL" clId="{1FE71F4D-2AFD-4838-AD3C-62D890D2AB41}" dt="2023-01-28T08:21:10.093" v="18712" actId="478"/>
          <ac:picMkLst>
            <pc:docMk/>
            <pc:sldMk cId="2842754368" sldId="683"/>
            <ac:picMk id="6" creationId="{C6CA66B4-3C2E-EE51-7DC7-E25444CCE603}"/>
          </ac:picMkLst>
        </pc:picChg>
        <pc:picChg chg="add mod">
          <ac:chgData name="Matthieu De Mari" userId="dfb708c9-d8dc-439f-9a3b-c772bf4a311c" providerId="ADAL" clId="{1FE71F4D-2AFD-4838-AD3C-62D890D2AB41}" dt="2023-01-28T08:28:55.940" v="19121" actId="1076"/>
          <ac:picMkLst>
            <pc:docMk/>
            <pc:sldMk cId="2842754368" sldId="683"/>
            <ac:picMk id="8" creationId="{2DF294E3-D542-A77F-D00F-B8807CEB2F1B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23:45.685" v="18897" actId="113"/>
        <pc:sldMkLst>
          <pc:docMk/>
          <pc:sldMk cId="471935524" sldId="684"/>
        </pc:sldMkLst>
        <pc:spChg chg="add del">
          <ac:chgData name="Matthieu De Mari" userId="dfb708c9-d8dc-439f-9a3b-c772bf4a311c" providerId="ADAL" clId="{1FE71F4D-2AFD-4838-AD3C-62D890D2AB41}" dt="2023-01-28T08:22:51.871" v="18783"/>
          <ac:spMkLst>
            <pc:docMk/>
            <pc:sldMk cId="471935524" sldId="684"/>
            <ac:spMk id="2" creationId="{6AA41198-1859-E046-D8AE-D5A809D82DBF}"/>
          </ac:spMkLst>
        </pc:spChg>
        <pc:spChg chg="mod">
          <ac:chgData name="Matthieu De Mari" userId="dfb708c9-d8dc-439f-9a3b-c772bf4a311c" providerId="ADAL" clId="{1FE71F4D-2AFD-4838-AD3C-62D890D2AB41}" dt="2023-01-28T08:23:45.685" v="18897" actId="113"/>
          <ac:spMkLst>
            <pc:docMk/>
            <pc:sldMk cId="471935524" sldId="684"/>
            <ac:spMk id="5" creationId="{9B96C5E7-61E6-9340-C448-F95002A2315C}"/>
          </ac:spMkLst>
        </pc:spChg>
        <pc:picChg chg="del">
          <ac:chgData name="Matthieu De Mari" userId="dfb708c9-d8dc-439f-9a3b-c772bf4a311c" providerId="ADAL" clId="{1FE71F4D-2AFD-4838-AD3C-62D890D2AB41}" dt="2023-01-28T08:22:48.438" v="18779" actId="478"/>
          <ac:picMkLst>
            <pc:docMk/>
            <pc:sldMk cId="471935524" sldId="684"/>
            <ac:picMk id="6" creationId="{5A0B3487-D23C-CE53-10CE-9BD14B405BB6}"/>
          </ac:picMkLst>
        </pc:picChg>
        <pc:picChg chg="del">
          <ac:chgData name="Matthieu De Mari" userId="dfb708c9-d8dc-439f-9a3b-c772bf4a311c" providerId="ADAL" clId="{1FE71F4D-2AFD-4838-AD3C-62D890D2AB41}" dt="2023-01-28T08:22:48.735" v="18780" actId="478"/>
          <ac:picMkLst>
            <pc:docMk/>
            <pc:sldMk cId="471935524" sldId="684"/>
            <ac:picMk id="7" creationId="{BA82E22C-72AC-F7E1-0CF5-B58044097895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8T08:30:15.486" v="19186" actId="1076"/>
        <pc:sldMkLst>
          <pc:docMk/>
          <pc:sldMk cId="324200857" sldId="685"/>
        </pc:sldMkLst>
        <pc:spChg chg="mod">
          <ac:chgData name="Matthieu De Mari" userId="dfb708c9-d8dc-439f-9a3b-c772bf4a311c" providerId="ADAL" clId="{1FE71F4D-2AFD-4838-AD3C-62D890D2AB41}" dt="2023-01-28T08:29:58.415" v="19183" actId="27636"/>
          <ac:spMkLst>
            <pc:docMk/>
            <pc:sldMk cId="324200857" sldId="685"/>
            <ac:spMk id="3" creationId="{2A041A3D-657F-3F7B-EC53-EEC71F3F4D85}"/>
          </ac:spMkLst>
        </pc:spChg>
        <pc:spChg chg="del mod">
          <ac:chgData name="Matthieu De Mari" userId="dfb708c9-d8dc-439f-9a3b-c772bf4a311c" providerId="ADAL" clId="{1FE71F4D-2AFD-4838-AD3C-62D890D2AB41}" dt="2023-01-28T08:29:40.981" v="19144" actId="478"/>
          <ac:spMkLst>
            <pc:docMk/>
            <pc:sldMk cId="324200857" sldId="685"/>
            <ac:spMk id="4" creationId="{69D8783B-E536-7357-0ACB-1218956938D9}"/>
          </ac:spMkLst>
        </pc:spChg>
        <pc:spChg chg="add del mod">
          <ac:chgData name="Matthieu De Mari" userId="dfb708c9-d8dc-439f-9a3b-c772bf4a311c" providerId="ADAL" clId="{1FE71F4D-2AFD-4838-AD3C-62D890D2AB41}" dt="2023-01-28T08:29:42.492" v="19145" actId="478"/>
          <ac:spMkLst>
            <pc:docMk/>
            <pc:sldMk cId="324200857" sldId="685"/>
            <ac:spMk id="6" creationId="{EEFF9FEF-7375-D939-152E-88681234CBDA}"/>
          </ac:spMkLst>
        </pc:spChg>
        <pc:picChg chg="add mod">
          <ac:chgData name="Matthieu De Mari" userId="dfb708c9-d8dc-439f-9a3b-c772bf4a311c" providerId="ADAL" clId="{1FE71F4D-2AFD-4838-AD3C-62D890D2AB41}" dt="2023-01-28T08:30:15.486" v="19186" actId="1076"/>
          <ac:picMkLst>
            <pc:docMk/>
            <pc:sldMk cId="324200857" sldId="685"/>
            <ac:picMk id="8" creationId="{13ED50FD-0CD4-25DB-BA19-26AA658C08F1}"/>
          </ac:picMkLst>
        </pc:picChg>
      </pc:sldChg>
      <pc:sldChg chg="addSp delSp modSp add del mod">
        <pc:chgData name="Matthieu De Mari" userId="dfb708c9-d8dc-439f-9a3b-c772bf4a311c" providerId="ADAL" clId="{1FE71F4D-2AFD-4838-AD3C-62D890D2AB41}" dt="2023-01-28T08:27:10.630" v="19035" actId="47"/>
        <pc:sldMkLst>
          <pc:docMk/>
          <pc:sldMk cId="2032695874" sldId="685"/>
        </pc:sldMkLst>
        <pc:spChg chg="del">
          <ac:chgData name="Matthieu De Mari" userId="dfb708c9-d8dc-439f-9a3b-c772bf4a311c" providerId="ADAL" clId="{1FE71F4D-2AFD-4838-AD3C-62D890D2AB41}" dt="2023-01-28T08:27:08.591" v="19034" actId="478"/>
          <ac:spMkLst>
            <pc:docMk/>
            <pc:sldMk cId="2032695874" sldId="685"/>
            <ac:spMk id="3" creationId="{2A041A3D-657F-3F7B-EC53-EEC71F3F4D85}"/>
          </ac:spMkLst>
        </pc:spChg>
        <pc:spChg chg="mod">
          <ac:chgData name="Matthieu De Mari" userId="dfb708c9-d8dc-439f-9a3b-c772bf4a311c" providerId="ADAL" clId="{1FE71F4D-2AFD-4838-AD3C-62D890D2AB41}" dt="2023-01-28T08:27:06.653" v="19033" actId="21"/>
          <ac:spMkLst>
            <pc:docMk/>
            <pc:sldMk cId="2032695874" sldId="685"/>
            <ac:spMk id="4" creationId="{69D8783B-E536-7357-0ACB-1218956938D9}"/>
          </ac:spMkLst>
        </pc:spChg>
        <pc:spChg chg="add mod">
          <ac:chgData name="Matthieu De Mari" userId="dfb708c9-d8dc-439f-9a3b-c772bf4a311c" providerId="ADAL" clId="{1FE71F4D-2AFD-4838-AD3C-62D890D2AB41}" dt="2023-01-28T08:27:08.591" v="19034" actId="478"/>
          <ac:spMkLst>
            <pc:docMk/>
            <pc:sldMk cId="2032695874" sldId="685"/>
            <ac:spMk id="6" creationId="{CE32109D-8096-8B60-18F2-0026AC6552D0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8T08:31:46.071" v="19320" actId="1076"/>
        <pc:sldMkLst>
          <pc:docMk/>
          <pc:sldMk cId="4216766390" sldId="686"/>
        </pc:sldMkLst>
        <pc:spChg chg="mod ord">
          <ac:chgData name="Matthieu De Mari" userId="dfb708c9-d8dc-439f-9a3b-c772bf4a311c" providerId="ADAL" clId="{1FE71F4D-2AFD-4838-AD3C-62D890D2AB41}" dt="2023-01-28T08:30:25.621" v="19189" actId="700"/>
          <ac:spMkLst>
            <pc:docMk/>
            <pc:sldMk cId="4216766390" sldId="686"/>
            <ac:spMk id="2" creationId="{5671CD40-9CEF-7D65-BA64-AB994C315426}"/>
          </ac:spMkLst>
        </pc:spChg>
        <pc:spChg chg="mod ord">
          <ac:chgData name="Matthieu De Mari" userId="dfb708c9-d8dc-439f-9a3b-c772bf4a311c" providerId="ADAL" clId="{1FE71F4D-2AFD-4838-AD3C-62D890D2AB41}" dt="2023-01-28T08:31:29.053" v="19316" actId="20577"/>
          <ac:spMkLst>
            <pc:docMk/>
            <pc:sldMk cId="4216766390" sldId="686"/>
            <ac:spMk id="3" creationId="{2A041A3D-657F-3F7B-EC53-EEC71F3F4D85}"/>
          </ac:spMkLst>
        </pc:spChg>
        <pc:picChg chg="add mod">
          <ac:chgData name="Matthieu De Mari" userId="dfb708c9-d8dc-439f-9a3b-c772bf4a311c" providerId="ADAL" clId="{1FE71F4D-2AFD-4838-AD3C-62D890D2AB41}" dt="2023-01-28T08:31:46.071" v="19320" actId="1076"/>
          <ac:picMkLst>
            <pc:docMk/>
            <pc:sldMk cId="4216766390" sldId="686"/>
            <ac:picMk id="5" creationId="{6FE48D9D-F7E1-5570-35F7-A88A2F500A01}"/>
          </ac:picMkLst>
        </pc:picChg>
        <pc:picChg chg="del">
          <ac:chgData name="Matthieu De Mari" userId="dfb708c9-d8dc-439f-9a3b-c772bf4a311c" providerId="ADAL" clId="{1FE71F4D-2AFD-4838-AD3C-62D890D2AB41}" dt="2023-01-28T08:30:21.434" v="19188" actId="478"/>
          <ac:picMkLst>
            <pc:docMk/>
            <pc:sldMk cId="4216766390" sldId="686"/>
            <ac:picMk id="8" creationId="{13ED50FD-0CD4-25DB-BA19-26AA658C08F1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5:35.832" v="19463" actId="20577"/>
        <pc:sldMkLst>
          <pc:docMk/>
          <pc:sldMk cId="1952498485" sldId="687"/>
        </pc:sldMkLst>
        <pc:spChg chg="mod">
          <ac:chgData name="Matthieu De Mari" userId="dfb708c9-d8dc-439f-9a3b-c772bf4a311c" providerId="ADAL" clId="{1FE71F4D-2AFD-4838-AD3C-62D890D2AB41}" dt="2023-01-28T08:35:35.832" v="19463" actId="20577"/>
          <ac:spMkLst>
            <pc:docMk/>
            <pc:sldMk cId="1952498485" sldId="687"/>
            <ac:spMk id="3" creationId="{2A041A3D-657F-3F7B-EC53-EEC71F3F4D85}"/>
          </ac:spMkLst>
        </pc:spChg>
        <pc:picChg chg="del">
          <ac:chgData name="Matthieu De Mari" userId="dfb708c9-d8dc-439f-9a3b-c772bf4a311c" providerId="ADAL" clId="{1FE71F4D-2AFD-4838-AD3C-62D890D2AB41}" dt="2023-01-28T08:34:27.187" v="19331" actId="478"/>
          <ac:picMkLst>
            <pc:docMk/>
            <pc:sldMk cId="1952498485" sldId="687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4:31.235" v="19334" actId="14100"/>
          <ac:picMkLst>
            <pc:docMk/>
            <pc:sldMk cId="1952498485" sldId="687"/>
            <ac:picMk id="6" creationId="{6009869F-D313-81DF-1025-FEEC41AC151E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6:04.151" v="19467" actId="1076"/>
        <pc:sldMkLst>
          <pc:docMk/>
          <pc:sldMk cId="1712839065" sldId="688"/>
        </pc:sldMkLst>
        <pc:spChg chg="mod">
          <ac:chgData name="Matthieu De Mari" userId="dfb708c9-d8dc-439f-9a3b-c772bf4a311c" providerId="ADAL" clId="{1FE71F4D-2AFD-4838-AD3C-62D890D2AB41}" dt="2023-01-28T08:35:32.377" v="19459" actId="20577"/>
          <ac:spMkLst>
            <pc:docMk/>
            <pc:sldMk cId="1712839065" sldId="688"/>
            <ac:spMk id="3" creationId="{2A041A3D-657F-3F7B-EC53-EEC71F3F4D85}"/>
          </ac:spMkLst>
        </pc:spChg>
        <pc:picChg chg="del">
          <ac:chgData name="Matthieu De Mari" userId="dfb708c9-d8dc-439f-9a3b-c772bf4a311c" providerId="ADAL" clId="{1FE71F4D-2AFD-4838-AD3C-62D890D2AB41}" dt="2023-01-28T08:34:54.548" v="19366" actId="478"/>
          <ac:picMkLst>
            <pc:docMk/>
            <pc:sldMk cId="1712839065" sldId="688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6:04.151" v="19467" actId="1076"/>
          <ac:picMkLst>
            <pc:docMk/>
            <pc:sldMk cId="1712839065" sldId="688"/>
            <ac:picMk id="6" creationId="{0E8155D2-2324-E764-8ADE-F4BCD0DA40E2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3:50.362" v="19330" actId="1076"/>
        <pc:sldMkLst>
          <pc:docMk/>
          <pc:sldMk cId="4050198808" sldId="689"/>
        </pc:sldMkLst>
        <pc:spChg chg="del">
          <ac:chgData name="Matthieu De Mari" userId="dfb708c9-d8dc-439f-9a3b-c772bf4a311c" providerId="ADAL" clId="{1FE71F4D-2AFD-4838-AD3C-62D890D2AB41}" dt="2023-01-28T08:33:42.875" v="19325" actId="478"/>
          <ac:spMkLst>
            <pc:docMk/>
            <pc:sldMk cId="4050198808" sldId="689"/>
            <ac:spMk id="3" creationId="{2A041A3D-657F-3F7B-EC53-EEC71F3F4D85}"/>
          </ac:spMkLst>
        </pc:spChg>
        <pc:spChg chg="add del mod">
          <ac:chgData name="Matthieu De Mari" userId="dfb708c9-d8dc-439f-9a3b-c772bf4a311c" providerId="ADAL" clId="{1FE71F4D-2AFD-4838-AD3C-62D890D2AB41}" dt="2023-01-28T08:33:43.372" v="19326" actId="478"/>
          <ac:spMkLst>
            <pc:docMk/>
            <pc:sldMk cId="4050198808" sldId="689"/>
            <ac:spMk id="6" creationId="{60618DE6-43A5-F618-E1C3-E13B06F1F527}"/>
          </ac:spMkLst>
        </pc:spChg>
        <pc:picChg chg="del">
          <ac:chgData name="Matthieu De Mari" userId="dfb708c9-d8dc-439f-9a3b-c772bf4a311c" providerId="ADAL" clId="{1FE71F4D-2AFD-4838-AD3C-62D890D2AB41}" dt="2023-01-28T08:33:41.824" v="19324" actId="478"/>
          <ac:picMkLst>
            <pc:docMk/>
            <pc:sldMk cId="4050198808" sldId="689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3:50.362" v="19330" actId="1076"/>
          <ac:picMkLst>
            <pc:docMk/>
            <pc:sldMk cId="4050198808" sldId="689"/>
            <ac:picMk id="8" creationId="{1FA18704-3C4F-3506-D883-6008FB71FD2B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8T09:02:55.158" v="20876" actId="20577"/>
        <pc:sldMkLst>
          <pc:docMk/>
          <pc:sldMk cId="3379410033" sldId="690"/>
        </pc:sldMkLst>
        <pc:spChg chg="mod ord">
          <ac:chgData name="Matthieu De Mari" userId="dfb708c9-d8dc-439f-9a3b-c772bf4a311c" providerId="ADAL" clId="{1FE71F4D-2AFD-4838-AD3C-62D890D2AB41}" dt="2023-01-28T08:38:09.340" v="19575" actId="700"/>
          <ac:spMkLst>
            <pc:docMk/>
            <pc:sldMk cId="3379410033" sldId="690"/>
            <ac:spMk id="2" creationId="{F4B79242-6832-7632-6E7B-F88574E9CDBE}"/>
          </ac:spMkLst>
        </pc:spChg>
        <pc:spChg chg="del mod ord">
          <ac:chgData name="Matthieu De Mari" userId="dfb708c9-d8dc-439f-9a3b-c772bf4a311c" providerId="ADAL" clId="{1FE71F4D-2AFD-4838-AD3C-62D890D2AB41}" dt="2023-01-28T08:37:18.781" v="19492" actId="700"/>
          <ac:spMkLst>
            <pc:docMk/>
            <pc:sldMk cId="3379410033" sldId="690"/>
            <ac:spMk id="3" creationId="{34BE0505-8597-9A86-AE30-97E5E942C3F4}"/>
          </ac:spMkLst>
        </pc:spChg>
        <pc:spChg chg="add mod ord">
          <ac:chgData name="Matthieu De Mari" userId="dfb708c9-d8dc-439f-9a3b-c772bf4a311c" providerId="ADAL" clId="{1FE71F4D-2AFD-4838-AD3C-62D890D2AB41}" dt="2023-01-28T09:02:55.158" v="20876" actId="20577"/>
          <ac:spMkLst>
            <pc:docMk/>
            <pc:sldMk cId="3379410033" sldId="690"/>
            <ac:spMk id="4" creationId="{5CBF58AE-93BF-E791-70EA-A49B9A2BBBAF}"/>
          </ac:spMkLst>
        </pc:spChg>
        <pc:spChg chg="add del mod ord">
          <ac:chgData name="Matthieu De Mari" userId="dfb708c9-d8dc-439f-9a3b-c772bf4a311c" providerId="ADAL" clId="{1FE71F4D-2AFD-4838-AD3C-62D890D2AB41}" dt="2023-01-28T08:38:09.340" v="19575" actId="700"/>
          <ac:spMkLst>
            <pc:docMk/>
            <pc:sldMk cId="3379410033" sldId="690"/>
            <ac:spMk id="5" creationId="{62B5B13E-3B1C-4877-7402-E9B5BB6C471B}"/>
          </ac:spMkLst>
        </pc:spChg>
        <pc:picChg chg="add del">
          <ac:chgData name="Matthieu De Mari" userId="dfb708c9-d8dc-439f-9a3b-c772bf4a311c" providerId="ADAL" clId="{1FE71F4D-2AFD-4838-AD3C-62D890D2AB41}" dt="2023-01-28T08:39:27.198" v="19659" actId="22"/>
          <ac:picMkLst>
            <pc:docMk/>
            <pc:sldMk cId="3379410033" sldId="690"/>
            <ac:picMk id="7" creationId="{1A618880-4C38-1B37-BC0A-A51EEA418F88}"/>
          </ac:picMkLst>
        </pc:picChg>
      </pc:sldChg>
      <pc:sldChg chg="addSp modSp add mod">
        <pc:chgData name="Matthieu De Mari" userId="dfb708c9-d8dc-439f-9a3b-c772bf4a311c" providerId="ADAL" clId="{1FE71F4D-2AFD-4838-AD3C-62D890D2AB41}" dt="2023-01-28T08:39:56.738" v="19667" actId="1076"/>
        <pc:sldMkLst>
          <pc:docMk/>
          <pc:sldMk cId="3893661445" sldId="691"/>
        </pc:sldMkLst>
        <pc:spChg chg="mod">
          <ac:chgData name="Matthieu De Mari" userId="dfb708c9-d8dc-439f-9a3b-c772bf4a311c" providerId="ADAL" clId="{1FE71F4D-2AFD-4838-AD3C-62D890D2AB41}" dt="2023-01-28T08:39:44.299" v="19662" actId="20577"/>
          <ac:spMkLst>
            <pc:docMk/>
            <pc:sldMk cId="3893661445" sldId="691"/>
            <ac:spMk id="4" creationId="{5CBF58AE-93BF-E791-70EA-A49B9A2BBBAF}"/>
          </ac:spMkLst>
        </pc:spChg>
        <pc:picChg chg="add mod">
          <ac:chgData name="Matthieu De Mari" userId="dfb708c9-d8dc-439f-9a3b-c772bf4a311c" providerId="ADAL" clId="{1FE71F4D-2AFD-4838-AD3C-62D890D2AB41}" dt="2023-01-28T08:39:56.738" v="19667" actId="1076"/>
          <ac:picMkLst>
            <pc:docMk/>
            <pc:sldMk cId="3893661445" sldId="691"/>
            <ac:picMk id="5" creationId="{18D7D9CA-1C08-64B7-C35F-33451A3CC769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41:41.914" v="19722" actId="14100"/>
        <pc:sldMkLst>
          <pc:docMk/>
          <pc:sldMk cId="1820192749" sldId="692"/>
        </pc:sldMkLst>
        <pc:spChg chg="mod ord">
          <ac:chgData name="Matthieu De Mari" userId="dfb708c9-d8dc-439f-9a3b-c772bf4a311c" providerId="ADAL" clId="{1FE71F4D-2AFD-4838-AD3C-62D890D2AB41}" dt="2023-01-28T08:40:43.798" v="19702" actId="20577"/>
          <ac:spMkLst>
            <pc:docMk/>
            <pc:sldMk cId="1820192749" sldId="692"/>
            <ac:spMk id="2" creationId="{F4B79242-6832-7632-6E7B-F88574E9CDBE}"/>
          </ac:spMkLst>
        </pc:spChg>
        <pc:spChg chg="add mod ord">
          <ac:chgData name="Matthieu De Mari" userId="dfb708c9-d8dc-439f-9a3b-c772bf4a311c" providerId="ADAL" clId="{1FE71F4D-2AFD-4838-AD3C-62D890D2AB41}" dt="2023-01-28T08:40:35.328" v="19676" actId="700"/>
          <ac:spMkLst>
            <pc:docMk/>
            <pc:sldMk cId="1820192749" sldId="692"/>
            <ac:spMk id="3" creationId="{268290D6-2E70-151B-3D14-A8F9B50EA323}"/>
          </ac:spMkLst>
        </pc:spChg>
        <pc:spChg chg="mod ord">
          <ac:chgData name="Matthieu De Mari" userId="dfb708c9-d8dc-439f-9a3b-c772bf4a311c" providerId="ADAL" clId="{1FE71F4D-2AFD-4838-AD3C-62D890D2AB41}" dt="2023-01-28T08:40:35.328" v="19676" actId="700"/>
          <ac:spMkLst>
            <pc:docMk/>
            <pc:sldMk cId="1820192749" sldId="692"/>
            <ac:spMk id="4" creationId="{5CBF58AE-93BF-E791-70EA-A49B9A2BBBAF}"/>
          </ac:spMkLst>
        </pc:spChg>
        <pc:picChg chg="del">
          <ac:chgData name="Matthieu De Mari" userId="dfb708c9-d8dc-439f-9a3b-c772bf4a311c" providerId="ADAL" clId="{1FE71F4D-2AFD-4838-AD3C-62D890D2AB41}" dt="2023-01-28T08:40:02.232" v="19669" actId="478"/>
          <ac:picMkLst>
            <pc:docMk/>
            <pc:sldMk cId="1820192749" sldId="692"/>
            <ac:picMk id="5" creationId="{18D7D9CA-1C08-64B7-C35F-33451A3CC769}"/>
          </ac:picMkLst>
        </pc:picChg>
        <pc:picChg chg="add mod">
          <ac:chgData name="Matthieu De Mari" userId="dfb708c9-d8dc-439f-9a3b-c772bf4a311c" providerId="ADAL" clId="{1FE71F4D-2AFD-4838-AD3C-62D890D2AB41}" dt="2023-01-28T08:41:38.646" v="19721" actId="14100"/>
          <ac:picMkLst>
            <pc:docMk/>
            <pc:sldMk cId="1820192749" sldId="692"/>
            <ac:picMk id="6" creationId="{00DF8BBC-A4AA-8DBA-285B-06D0760BF486}"/>
          </ac:picMkLst>
        </pc:picChg>
        <pc:picChg chg="add mod">
          <ac:chgData name="Matthieu De Mari" userId="dfb708c9-d8dc-439f-9a3b-c772bf4a311c" providerId="ADAL" clId="{1FE71F4D-2AFD-4838-AD3C-62D890D2AB41}" dt="2023-01-28T08:41:41.914" v="19722" actId="14100"/>
          <ac:picMkLst>
            <pc:docMk/>
            <pc:sldMk cId="1820192749" sldId="692"/>
            <ac:picMk id="8" creationId="{9F14A4DA-618B-AFA0-DE72-7C46235E94AD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8T08:48:56.826" v="20383" actId="20577"/>
        <pc:sldMkLst>
          <pc:docMk/>
          <pc:sldMk cId="3510609202" sldId="693"/>
        </pc:sldMkLst>
        <pc:spChg chg="mod ord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2" creationId="{8895C016-C58E-6163-BBBB-E97C946A2A71}"/>
          </ac:spMkLst>
        </pc:spChg>
        <pc:spChg chg="del mod ord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3" creationId="{F708C0AD-58EB-D2AE-8D4F-081B7E4FE7CF}"/>
          </ac:spMkLst>
        </pc:spChg>
        <pc:spChg chg="del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4" creationId="{8C871F96-013C-CB1B-A11C-518396855B17}"/>
          </ac:spMkLst>
        </pc:spChg>
        <pc:spChg chg="add mod ord">
          <ac:chgData name="Matthieu De Mari" userId="dfb708c9-d8dc-439f-9a3b-c772bf4a311c" providerId="ADAL" clId="{1FE71F4D-2AFD-4838-AD3C-62D890D2AB41}" dt="2023-01-28T08:48:56.826" v="20383" actId="20577"/>
          <ac:spMkLst>
            <pc:docMk/>
            <pc:sldMk cId="3510609202" sldId="693"/>
            <ac:spMk id="5" creationId="{E6B4DA08-1C2E-00A3-E9D2-E8BC11BD6A19}"/>
          </ac:spMkLst>
        </pc:spChg>
      </pc:sldChg>
      <pc:sldChg chg="addSp modSp add mod">
        <pc:chgData name="Matthieu De Mari" userId="dfb708c9-d8dc-439f-9a3b-c772bf4a311c" providerId="ADAL" clId="{1FE71F4D-2AFD-4838-AD3C-62D890D2AB41}" dt="2023-01-28T08:48:51.682" v="20382"/>
        <pc:sldMkLst>
          <pc:docMk/>
          <pc:sldMk cId="3477522753" sldId="694"/>
        </pc:sldMkLst>
        <pc:spChg chg="mod">
          <ac:chgData name="Matthieu De Mari" userId="dfb708c9-d8dc-439f-9a3b-c772bf4a311c" providerId="ADAL" clId="{1FE71F4D-2AFD-4838-AD3C-62D890D2AB41}" dt="2023-01-28T08:48:51.682" v="20382"/>
          <ac:spMkLst>
            <pc:docMk/>
            <pc:sldMk cId="3477522753" sldId="694"/>
            <ac:spMk id="5" creationId="{E6B4DA08-1C2E-00A3-E9D2-E8BC11BD6A19}"/>
          </ac:spMkLst>
        </pc:spChg>
        <pc:picChg chg="add mod">
          <ac:chgData name="Matthieu De Mari" userId="dfb708c9-d8dc-439f-9a3b-c772bf4a311c" providerId="ADAL" clId="{1FE71F4D-2AFD-4838-AD3C-62D890D2AB41}" dt="2023-01-28T08:47:53.282" v="20228" actId="1076"/>
          <ac:picMkLst>
            <pc:docMk/>
            <pc:sldMk cId="3477522753" sldId="694"/>
            <ac:picMk id="4" creationId="{2CDE4F6D-59B3-E609-08E4-EE107BAA2E5B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9:03:20.763" v="20882" actId="5793"/>
        <pc:sldMkLst>
          <pc:docMk/>
          <pc:sldMk cId="3039662996" sldId="695"/>
        </pc:sldMkLst>
        <pc:spChg chg="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2" creationId="{8895C016-C58E-6163-BBBB-E97C946A2A71}"/>
          </ac:spMkLst>
        </pc:spChg>
        <pc:spChg chg="mod ord">
          <ac:chgData name="Matthieu De Mari" userId="dfb708c9-d8dc-439f-9a3b-c772bf4a311c" providerId="ADAL" clId="{1FE71F4D-2AFD-4838-AD3C-62D890D2AB41}" dt="2023-01-28T09:03:20.763" v="20882" actId="5793"/>
          <ac:spMkLst>
            <pc:docMk/>
            <pc:sldMk cId="3039662996" sldId="695"/>
            <ac:spMk id="5" creationId="{E6B4DA08-1C2E-00A3-E9D2-E8BC11BD6A19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7" creationId="{724D1420-C43C-C276-2CBB-4FFC09BBCA22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8" creationId="{5D5D21DF-662E-6819-795A-5724467CC2A5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9" creationId="{1CEBCEE4-00CB-9E26-23AC-CE7D5869CE1B}"/>
          </ac:spMkLst>
        </pc:spChg>
        <pc:spChg chg="add del mod ord">
          <ac:chgData name="Matthieu De Mari" userId="dfb708c9-d8dc-439f-9a3b-c772bf4a311c" providerId="ADAL" clId="{1FE71F4D-2AFD-4838-AD3C-62D890D2AB41}" dt="2023-01-28T08:50:29.094" v="20625" actId="478"/>
          <ac:spMkLst>
            <pc:docMk/>
            <pc:sldMk cId="3039662996" sldId="695"/>
            <ac:spMk id="10" creationId="{AA332208-A61D-23DB-606D-7B828FB4B6ED}"/>
          </ac:spMkLst>
        </pc:spChg>
        <pc:picChg chg="del">
          <ac:chgData name="Matthieu De Mari" userId="dfb708c9-d8dc-439f-9a3b-c772bf4a311c" providerId="ADAL" clId="{1FE71F4D-2AFD-4838-AD3C-62D890D2AB41}" dt="2023-01-28T08:49:06.355" v="20385" actId="478"/>
          <ac:picMkLst>
            <pc:docMk/>
            <pc:sldMk cId="3039662996" sldId="695"/>
            <ac:picMk id="4" creationId="{2CDE4F6D-59B3-E609-08E4-EE107BAA2E5B}"/>
          </ac:picMkLst>
        </pc:picChg>
        <pc:picChg chg="add mod">
          <ac:chgData name="Matthieu De Mari" userId="dfb708c9-d8dc-439f-9a3b-c772bf4a311c" providerId="ADAL" clId="{1FE71F4D-2AFD-4838-AD3C-62D890D2AB41}" dt="2023-01-28T08:50:30.404" v="20626" actId="1076"/>
          <ac:picMkLst>
            <pc:docMk/>
            <pc:sldMk cId="3039662996" sldId="695"/>
            <ac:picMk id="6" creationId="{92F992B1-A965-EEC7-C580-5FBF6AB3A4D6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9:12:10.138" v="20889" actId="20577"/>
        <pc:sldMkLst>
          <pc:docMk/>
          <pc:sldMk cId="2185010345" sldId="696"/>
        </pc:sldMkLst>
        <pc:spChg chg="mod ord">
          <ac:chgData name="Matthieu De Mari" userId="dfb708c9-d8dc-439f-9a3b-c772bf4a311c" providerId="ADAL" clId="{1FE71F4D-2AFD-4838-AD3C-62D890D2AB41}" dt="2023-01-28T08:52:21.229" v="20750" actId="700"/>
          <ac:spMkLst>
            <pc:docMk/>
            <pc:sldMk cId="2185010345" sldId="696"/>
            <ac:spMk id="2" creationId="{8895C016-C58E-6163-BBBB-E97C946A2A71}"/>
          </ac:spMkLst>
        </pc:spChg>
        <pc:spChg chg="mod ord">
          <ac:chgData name="Matthieu De Mari" userId="dfb708c9-d8dc-439f-9a3b-c772bf4a311c" providerId="ADAL" clId="{1FE71F4D-2AFD-4838-AD3C-62D890D2AB41}" dt="2023-01-28T09:12:10.138" v="20889" actId="20577"/>
          <ac:spMkLst>
            <pc:docMk/>
            <pc:sldMk cId="2185010345" sldId="696"/>
            <ac:spMk id="5" creationId="{E6B4DA08-1C2E-00A3-E9D2-E8BC11BD6A19}"/>
          </ac:spMkLst>
        </pc:spChg>
        <pc:picChg chg="add del mod">
          <ac:chgData name="Matthieu De Mari" userId="dfb708c9-d8dc-439f-9a3b-c772bf4a311c" providerId="ADAL" clId="{1FE71F4D-2AFD-4838-AD3C-62D890D2AB41}" dt="2023-01-28T08:53:42.547" v="20827" actId="478"/>
          <ac:picMkLst>
            <pc:docMk/>
            <pc:sldMk cId="2185010345" sldId="696"/>
            <ac:picMk id="4" creationId="{88C6DCA1-720B-F24A-C90C-F9AA6C533F57}"/>
          </ac:picMkLst>
        </pc:picChg>
        <pc:picChg chg="del">
          <ac:chgData name="Matthieu De Mari" userId="dfb708c9-d8dc-439f-9a3b-c772bf4a311c" providerId="ADAL" clId="{1FE71F4D-2AFD-4838-AD3C-62D890D2AB41}" dt="2023-01-28T08:52:05.389" v="20679" actId="478"/>
          <ac:picMkLst>
            <pc:docMk/>
            <pc:sldMk cId="2185010345" sldId="696"/>
            <ac:picMk id="6" creationId="{92F992B1-A965-EEC7-C580-5FBF6AB3A4D6}"/>
          </ac:picMkLst>
        </pc:picChg>
        <pc:picChg chg="add mod">
          <ac:chgData name="Matthieu De Mari" userId="dfb708c9-d8dc-439f-9a3b-c772bf4a311c" providerId="ADAL" clId="{1FE71F4D-2AFD-4838-AD3C-62D890D2AB41}" dt="2023-01-28T08:53:50.723" v="20832" actId="1076"/>
          <ac:picMkLst>
            <pc:docMk/>
            <pc:sldMk cId="2185010345" sldId="696"/>
            <ac:picMk id="8" creationId="{4A17E839-DD69-4588-DB4D-E739E5F5051B}"/>
          </ac:picMkLst>
        </pc:picChg>
      </pc:sldChg>
      <pc:sldChg chg="modSp new mod">
        <pc:chgData name="Matthieu De Mari" userId="dfb708c9-d8dc-439f-9a3b-c772bf4a311c" providerId="ADAL" clId="{1FE71F4D-2AFD-4838-AD3C-62D890D2AB41}" dt="2023-01-28T09:41:51.396" v="21181" actId="20577"/>
        <pc:sldMkLst>
          <pc:docMk/>
          <pc:sldMk cId="1048734105" sldId="697"/>
        </pc:sldMkLst>
        <pc:spChg chg="mod">
          <ac:chgData name="Matthieu De Mari" userId="dfb708c9-d8dc-439f-9a3b-c772bf4a311c" providerId="ADAL" clId="{1FE71F4D-2AFD-4838-AD3C-62D890D2AB41}" dt="2023-01-28T09:37:01.402" v="20928" actId="20577"/>
          <ac:spMkLst>
            <pc:docMk/>
            <pc:sldMk cId="1048734105" sldId="697"/>
            <ac:spMk id="2" creationId="{F13B4B41-A564-2B18-4150-A0D0E8E57A30}"/>
          </ac:spMkLst>
        </pc:spChg>
        <pc:spChg chg="mod">
          <ac:chgData name="Matthieu De Mari" userId="dfb708c9-d8dc-439f-9a3b-c772bf4a311c" providerId="ADAL" clId="{1FE71F4D-2AFD-4838-AD3C-62D890D2AB41}" dt="2023-01-28T09:41:51.396" v="21181" actId="20577"/>
          <ac:spMkLst>
            <pc:docMk/>
            <pc:sldMk cId="1048734105" sldId="697"/>
            <ac:spMk id="3" creationId="{89621934-46F7-A751-6294-3A08B84E863E}"/>
          </ac:spMkLst>
        </pc:spChg>
      </pc:sldChg>
      <pc:sldChg chg="modSp add mod">
        <pc:chgData name="Matthieu De Mari" userId="dfb708c9-d8dc-439f-9a3b-c772bf4a311c" providerId="ADAL" clId="{1FE71F4D-2AFD-4838-AD3C-62D890D2AB41}" dt="2023-01-28T09:45:53.037" v="21547" actId="5793"/>
        <pc:sldMkLst>
          <pc:docMk/>
          <pc:sldMk cId="1974998153" sldId="698"/>
        </pc:sldMkLst>
        <pc:spChg chg="mod">
          <ac:chgData name="Matthieu De Mari" userId="dfb708c9-d8dc-439f-9a3b-c772bf4a311c" providerId="ADAL" clId="{1FE71F4D-2AFD-4838-AD3C-62D890D2AB41}" dt="2023-01-28T09:45:53.037" v="21547" actId="5793"/>
          <ac:spMkLst>
            <pc:docMk/>
            <pc:sldMk cId="1974998153" sldId="698"/>
            <ac:spMk id="3" creationId="{89621934-46F7-A751-6294-3A08B84E863E}"/>
          </ac:spMkLst>
        </pc:spChg>
      </pc:sldChg>
      <pc:sldChg chg="modSp add del mod">
        <pc:chgData name="Matthieu De Mari" userId="dfb708c9-d8dc-439f-9a3b-c772bf4a311c" providerId="ADAL" clId="{1FE71F4D-2AFD-4838-AD3C-62D890D2AB41}" dt="2023-01-28T09:45:46.909" v="21544" actId="47"/>
        <pc:sldMkLst>
          <pc:docMk/>
          <pc:sldMk cId="193417457" sldId="699"/>
        </pc:sldMkLst>
        <pc:spChg chg="mod">
          <ac:chgData name="Matthieu De Mari" userId="dfb708c9-d8dc-439f-9a3b-c772bf4a311c" providerId="ADAL" clId="{1FE71F4D-2AFD-4838-AD3C-62D890D2AB41}" dt="2023-01-28T09:44:03.203" v="21333" actId="27636"/>
          <ac:spMkLst>
            <pc:docMk/>
            <pc:sldMk cId="193417457" sldId="699"/>
            <ac:spMk id="3" creationId="{89621934-46F7-A751-6294-3A08B84E863E}"/>
          </ac:spMkLst>
        </pc:spChg>
      </pc:sldChg>
      <pc:sldChg chg="addSp modSp add mod">
        <pc:chgData name="Matthieu De Mari" userId="dfb708c9-d8dc-439f-9a3b-c772bf4a311c" providerId="ADAL" clId="{1FE71F4D-2AFD-4838-AD3C-62D890D2AB41}" dt="2023-01-28T09:43:10.214" v="21256" actId="1076"/>
        <pc:sldMkLst>
          <pc:docMk/>
          <pc:sldMk cId="4280828406" sldId="700"/>
        </pc:sldMkLst>
        <pc:spChg chg="mod">
          <ac:chgData name="Matthieu De Mari" userId="dfb708c9-d8dc-439f-9a3b-c772bf4a311c" providerId="ADAL" clId="{1FE71F4D-2AFD-4838-AD3C-62D890D2AB41}" dt="2023-01-28T09:43:07.303" v="21255" actId="20577"/>
          <ac:spMkLst>
            <pc:docMk/>
            <pc:sldMk cId="4280828406" sldId="700"/>
            <ac:spMk id="3" creationId="{89621934-46F7-A751-6294-3A08B84E863E}"/>
          </ac:spMkLst>
        </pc:spChg>
        <pc:picChg chg="add mod">
          <ac:chgData name="Matthieu De Mari" userId="dfb708c9-d8dc-439f-9a3b-c772bf4a311c" providerId="ADAL" clId="{1FE71F4D-2AFD-4838-AD3C-62D890D2AB41}" dt="2023-01-28T09:43:10.214" v="21256" actId="1076"/>
          <ac:picMkLst>
            <pc:docMk/>
            <pc:sldMk cId="4280828406" sldId="700"/>
            <ac:picMk id="5" creationId="{86F50261-012F-0C4C-0D5B-8CFFAC2BB76E}"/>
          </ac:picMkLst>
        </pc:picChg>
      </pc:sldChg>
      <pc:sldChg chg="modSp add mod">
        <pc:chgData name="Matthieu De Mari" userId="dfb708c9-d8dc-439f-9a3b-c772bf4a311c" providerId="ADAL" clId="{1FE71F4D-2AFD-4838-AD3C-62D890D2AB41}" dt="2023-01-28T09:45:56.774" v="21550" actId="5793"/>
        <pc:sldMkLst>
          <pc:docMk/>
          <pc:sldMk cId="2900435530" sldId="701"/>
        </pc:sldMkLst>
        <pc:spChg chg="mod">
          <ac:chgData name="Matthieu De Mari" userId="dfb708c9-d8dc-439f-9a3b-c772bf4a311c" providerId="ADAL" clId="{1FE71F4D-2AFD-4838-AD3C-62D890D2AB41}" dt="2023-01-28T09:45:56.774" v="21550" actId="5793"/>
          <ac:spMkLst>
            <pc:docMk/>
            <pc:sldMk cId="2900435530" sldId="701"/>
            <ac:spMk id="3" creationId="{89621934-46F7-A751-6294-3A08B84E863E}"/>
          </ac:spMkLst>
        </pc:spChg>
      </pc:sldChg>
      <pc:sldChg chg="modSp add mod">
        <pc:chgData name="Matthieu De Mari" userId="dfb708c9-d8dc-439f-9a3b-c772bf4a311c" providerId="ADAL" clId="{1FE71F4D-2AFD-4838-AD3C-62D890D2AB41}" dt="2023-01-28T09:46:26.788" v="21564" actId="20577"/>
        <pc:sldMkLst>
          <pc:docMk/>
          <pc:sldMk cId="760391290" sldId="702"/>
        </pc:sldMkLst>
        <pc:spChg chg="mod">
          <ac:chgData name="Matthieu De Mari" userId="dfb708c9-d8dc-439f-9a3b-c772bf4a311c" providerId="ADAL" clId="{1FE71F4D-2AFD-4838-AD3C-62D890D2AB41}" dt="2023-01-28T09:46:26.788" v="21564" actId="20577"/>
          <ac:spMkLst>
            <pc:docMk/>
            <pc:sldMk cId="760391290" sldId="702"/>
            <ac:spMk id="3" creationId="{89621934-46F7-A751-6294-3A08B84E863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8T09:47:27.013" v="21572" actId="1076"/>
        <pc:sldMkLst>
          <pc:docMk/>
          <pc:sldMk cId="461197934" sldId="703"/>
        </pc:sldMkLst>
        <pc:spChg chg="del">
          <ac:chgData name="Matthieu De Mari" userId="dfb708c9-d8dc-439f-9a3b-c772bf4a311c" providerId="ADAL" clId="{1FE71F4D-2AFD-4838-AD3C-62D890D2AB41}" dt="2023-01-28T09:47:14.372" v="21566" actId="478"/>
          <ac:spMkLst>
            <pc:docMk/>
            <pc:sldMk cId="461197934" sldId="703"/>
            <ac:spMk id="3" creationId="{89621934-46F7-A751-6294-3A08B84E863E}"/>
          </ac:spMkLst>
        </pc:spChg>
        <pc:spChg chg="add del mod">
          <ac:chgData name="Matthieu De Mari" userId="dfb708c9-d8dc-439f-9a3b-c772bf4a311c" providerId="ADAL" clId="{1FE71F4D-2AFD-4838-AD3C-62D890D2AB41}" dt="2023-01-28T09:47:17.525" v="21567" actId="478"/>
          <ac:spMkLst>
            <pc:docMk/>
            <pc:sldMk cId="461197934" sldId="703"/>
            <ac:spMk id="5" creationId="{0F3EFD27-2BB7-1044-2F45-7B36AD8A59A9}"/>
          </ac:spMkLst>
        </pc:spChg>
        <pc:picChg chg="add mod">
          <ac:chgData name="Matthieu De Mari" userId="dfb708c9-d8dc-439f-9a3b-c772bf4a311c" providerId="ADAL" clId="{1FE71F4D-2AFD-4838-AD3C-62D890D2AB41}" dt="2023-01-28T09:47:27.013" v="21572" actId="1076"/>
          <ac:picMkLst>
            <pc:docMk/>
            <pc:sldMk cId="461197934" sldId="703"/>
            <ac:picMk id="7" creationId="{FCA99C8F-2D8C-D808-47C5-301DF456AAA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8T09:51:10.948" v="21635" actId="1076"/>
        <pc:sldMkLst>
          <pc:docMk/>
          <pc:sldMk cId="1199445996" sldId="704"/>
        </pc:sldMkLst>
        <pc:spChg chg="mod">
          <ac:chgData name="Matthieu De Mari" userId="dfb708c9-d8dc-439f-9a3b-c772bf4a311c" providerId="ADAL" clId="{1FE71F4D-2AFD-4838-AD3C-62D890D2AB41}" dt="2023-01-28T09:51:02.979" v="21631" actId="20577"/>
          <ac:spMkLst>
            <pc:docMk/>
            <pc:sldMk cId="1199445996" sldId="704"/>
            <ac:spMk id="2" creationId="{0557ECF0-2A56-9939-54BE-EC1B880E3905}"/>
          </ac:spMkLst>
        </pc:spChg>
        <pc:spChg chg="del">
          <ac:chgData name="Matthieu De Mari" userId="dfb708c9-d8dc-439f-9a3b-c772bf4a311c" providerId="ADAL" clId="{1FE71F4D-2AFD-4838-AD3C-62D890D2AB41}" dt="2023-01-28T09:51:05.387" v="21632" actId="478"/>
          <ac:spMkLst>
            <pc:docMk/>
            <pc:sldMk cId="1199445996" sldId="704"/>
            <ac:spMk id="3" creationId="{8ED58D50-36A7-6C3D-1DE8-59A31D412D67}"/>
          </ac:spMkLst>
        </pc:spChg>
        <pc:picChg chg="add mod">
          <ac:chgData name="Matthieu De Mari" userId="dfb708c9-d8dc-439f-9a3b-c772bf4a311c" providerId="ADAL" clId="{1FE71F4D-2AFD-4838-AD3C-62D890D2AB41}" dt="2023-01-28T09:51:10.948" v="21635" actId="1076"/>
          <ac:picMkLst>
            <pc:docMk/>
            <pc:sldMk cId="1199445996" sldId="704"/>
            <ac:picMk id="5" creationId="{3C86790D-0F37-EC61-CC63-DAD26003AA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9:51:53.134" v="21707" actId="1076"/>
        <pc:sldMkLst>
          <pc:docMk/>
          <pc:sldMk cId="3621017340" sldId="705"/>
        </pc:sldMkLst>
        <pc:spChg chg="mod">
          <ac:chgData name="Matthieu De Mari" userId="dfb708c9-d8dc-439f-9a3b-c772bf4a311c" providerId="ADAL" clId="{1FE71F4D-2AFD-4838-AD3C-62D890D2AB41}" dt="2023-01-28T09:51:32.162" v="21703" actId="20577"/>
          <ac:spMkLst>
            <pc:docMk/>
            <pc:sldMk cId="3621017340" sldId="705"/>
            <ac:spMk id="2" creationId="{0557ECF0-2A56-9939-54BE-EC1B880E3905}"/>
          </ac:spMkLst>
        </pc:spChg>
        <pc:picChg chg="add mod">
          <ac:chgData name="Matthieu De Mari" userId="dfb708c9-d8dc-439f-9a3b-c772bf4a311c" providerId="ADAL" clId="{1FE71F4D-2AFD-4838-AD3C-62D890D2AB41}" dt="2023-01-28T09:51:53.134" v="21707" actId="1076"/>
          <ac:picMkLst>
            <pc:docMk/>
            <pc:sldMk cId="3621017340" sldId="705"/>
            <ac:picMk id="4" creationId="{A4D323F2-8A59-261F-D2E8-51633769938A}"/>
          </ac:picMkLst>
        </pc:picChg>
        <pc:picChg chg="del">
          <ac:chgData name="Matthieu De Mari" userId="dfb708c9-d8dc-439f-9a3b-c772bf4a311c" providerId="ADAL" clId="{1FE71F4D-2AFD-4838-AD3C-62D890D2AB41}" dt="2023-01-28T09:51:15.864" v="21637" actId="478"/>
          <ac:picMkLst>
            <pc:docMk/>
            <pc:sldMk cId="3621017340" sldId="705"/>
            <ac:picMk id="5" creationId="{3C86790D-0F37-EC61-CC63-DAD26003AA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10:05:51.038" v="22565" actId="1036"/>
        <pc:sldMkLst>
          <pc:docMk/>
          <pc:sldMk cId="3364363566" sldId="706"/>
        </pc:sldMkLst>
        <pc:spChg chg="mod">
          <ac:chgData name="Matthieu De Mari" userId="dfb708c9-d8dc-439f-9a3b-c772bf4a311c" providerId="ADAL" clId="{1FE71F4D-2AFD-4838-AD3C-62D890D2AB41}" dt="2023-01-28T10:05:36.368" v="22488" actId="20577"/>
          <ac:spMkLst>
            <pc:docMk/>
            <pc:sldMk cId="3364363566" sldId="706"/>
            <ac:spMk id="2" creationId="{51CCEA2B-538F-66AB-DFA9-BC0E1EBE5785}"/>
          </ac:spMkLst>
        </pc:spChg>
        <pc:spChg chg="del">
          <ac:chgData name="Matthieu De Mari" userId="dfb708c9-d8dc-439f-9a3b-c772bf4a311c" providerId="ADAL" clId="{1FE71F4D-2AFD-4838-AD3C-62D890D2AB41}" dt="2023-01-28T09:59:59.270" v="22056" actId="478"/>
          <ac:spMkLst>
            <pc:docMk/>
            <pc:sldMk cId="3364363566" sldId="706"/>
            <ac:spMk id="3" creationId="{9414D856-CCB6-9C34-899E-47E2CC181A18}"/>
          </ac:spMkLst>
        </pc:spChg>
        <pc:spChg chg="del">
          <ac:chgData name="Matthieu De Mari" userId="dfb708c9-d8dc-439f-9a3b-c772bf4a311c" providerId="ADAL" clId="{1FE71F4D-2AFD-4838-AD3C-62D890D2AB41}" dt="2023-01-28T10:00:00.014" v="22057" actId="478"/>
          <ac:spMkLst>
            <pc:docMk/>
            <pc:sldMk cId="3364363566" sldId="706"/>
            <ac:spMk id="4" creationId="{2A14B826-76A1-4C74-2CF3-31C48D1B320E}"/>
          </ac:spMkLst>
        </pc:spChg>
        <pc:spChg chg="add del mod">
          <ac:chgData name="Matthieu De Mari" userId="dfb708c9-d8dc-439f-9a3b-c772bf4a311c" providerId="ADAL" clId="{1FE71F4D-2AFD-4838-AD3C-62D890D2AB41}" dt="2023-01-28T10:00:01.024" v="22058" actId="478"/>
          <ac:spMkLst>
            <pc:docMk/>
            <pc:sldMk cId="3364363566" sldId="706"/>
            <ac:spMk id="6" creationId="{B0F7F0D9-8B7F-FBF1-6645-5E3E843E8E52}"/>
          </ac:spMkLst>
        </pc:spChg>
        <pc:spChg chg="add del mod">
          <ac:chgData name="Matthieu De Mari" userId="dfb708c9-d8dc-439f-9a3b-c772bf4a311c" providerId="ADAL" clId="{1FE71F4D-2AFD-4838-AD3C-62D890D2AB41}" dt="2023-01-28T10:00:01.339" v="22059" actId="478"/>
          <ac:spMkLst>
            <pc:docMk/>
            <pc:sldMk cId="3364363566" sldId="706"/>
            <ac:spMk id="8" creationId="{ED45EA5D-5435-D439-B3C3-7F05944C7F41}"/>
          </ac:spMkLst>
        </pc:spChg>
        <pc:spChg chg="add mod">
          <ac:chgData name="Matthieu De Mari" userId="dfb708c9-d8dc-439f-9a3b-c772bf4a311c" providerId="ADAL" clId="{1FE71F4D-2AFD-4838-AD3C-62D890D2AB41}" dt="2023-01-28T10:05:42.150" v="22515" actId="1036"/>
          <ac:spMkLst>
            <pc:docMk/>
            <pc:sldMk cId="3364363566" sldId="706"/>
            <ac:spMk id="11" creationId="{3D31788E-1B71-0D0B-3D4C-4C51C9D65DCA}"/>
          </ac:spMkLst>
        </pc:spChg>
        <pc:spChg chg="add mod">
          <ac:chgData name="Matthieu De Mari" userId="dfb708c9-d8dc-439f-9a3b-c772bf4a311c" providerId="ADAL" clId="{1FE71F4D-2AFD-4838-AD3C-62D890D2AB41}" dt="2023-01-28T10:05:45.637" v="22531" actId="1036"/>
          <ac:spMkLst>
            <pc:docMk/>
            <pc:sldMk cId="3364363566" sldId="706"/>
            <ac:spMk id="12" creationId="{47E3949C-2F0C-1588-0CA7-59CDA6C0EC02}"/>
          </ac:spMkLst>
        </pc:spChg>
        <pc:spChg chg="add mod">
          <ac:chgData name="Matthieu De Mari" userId="dfb708c9-d8dc-439f-9a3b-c772bf4a311c" providerId="ADAL" clId="{1FE71F4D-2AFD-4838-AD3C-62D890D2AB41}" dt="2023-01-28T10:05:51.038" v="22565" actId="1036"/>
          <ac:spMkLst>
            <pc:docMk/>
            <pc:sldMk cId="3364363566" sldId="706"/>
            <ac:spMk id="13" creationId="{AA1CCDEF-05D4-3DE0-A3AE-255A2FA6F44C}"/>
          </ac:spMkLst>
        </pc:spChg>
        <pc:spChg chg="add mod">
          <ac:chgData name="Matthieu De Mari" userId="dfb708c9-d8dc-439f-9a3b-c772bf4a311c" providerId="ADAL" clId="{1FE71F4D-2AFD-4838-AD3C-62D890D2AB41}" dt="2023-01-28T10:02:35.866" v="22383" actId="693"/>
          <ac:spMkLst>
            <pc:docMk/>
            <pc:sldMk cId="3364363566" sldId="706"/>
            <ac:spMk id="14" creationId="{D79065EF-C45D-E2E7-C1BE-96FD8D189B69}"/>
          </ac:spMkLst>
        </pc:spChg>
        <pc:spChg chg="add mod">
          <ac:chgData name="Matthieu De Mari" userId="dfb708c9-d8dc-439f-9a3b-c772bf4a311c" providerId="ADAL" clId="{1FE71F4D-2AFD-4838-AD3C-62D890D2AB41}" dt="2023-01-28T10:03:25.607" v="22398" actId="14100"/>
          <ac:spMkLst>
            <pc:docMk/>
            <pc:sldMk cId="3364363566" sldId="706"/>
            <ac:spMk id="15" creationId="{E0C3F7F2-6509-968D-7A2D-45EF6CB6524B}"/>
          </ac:spMkLst>
        </pc:spChg>
        <pc:spChg chg="add mod">
          <ac:chgData name="Matthieu De Mari" userId="dfb708c9-d8dc-439f-9a3b-c772bf4a311c" providerId="ADAL" clId="{1FE71F4D-2AFD-4838-AD3C-62D890D2AB41}" dt="2023-01-28T10:03:35.024" v="22412" actId="1036"/>
          <ac:spMkLst>
            <pc:docMk/>
            <pc:sldMk cId="3364363566" sldId="706"/>
            <ac:spMk id="16" creationId="{E1F3F268-7E6F-8D73-96BE-D7EAB1F51298}"/>
          </ac:spMkLst>
        </pc:spChg>
        <pc:spChg chg="add mod">
          <ac:chgData name="Matthieu De Mari" userId="dfb708c9-d8dc-439f-9a3b-c772bf4a311c" providerId="ADAL" clId="{1FE71F4D-2AFD-4838-AD3C-62D890D2AB41}" dt="2023-01-28T10:03:42.768" v="22430" actId="1038"/>
          <ac:spMkLst>
            <pc:docMk/>
            <pc:sldMk cId="3364363566" sldId="706"/>
            <ac:spMk id="17" creationId="{A8D257D6-0945-EB9E-532A-BC900B613456}"/>
          </ac:spMkLst>
        </pc:spChg>
        <pc:spChg chg="add mod">
          <ac:chgData name="Matthieu De Mari" userId="dfb708c9-d8dc-439f-9a3b-c772bf4a311c" providerId="ADAL" clId="{1FE71F4D-2AFD-4838-AD3C-62D890D2AB41}" dt="2023-01-28T10:03:19.476" v="22396"/>
          <ac:spMkLst>
            <pc:docMk/>
            <pc:sldMk cId="3364363566" sldId="706"/>
            <ac:spMk id="18" creationId="{DA6CDEF7-265B-19C0-1D38-52B2A6A7E01E}"/>
          </ac:spMkLst>
        </pc:spChg>
        <pc:spChg chg="add mod">
          <ac:chgData name="Matthieu De Mari" userId="dfb708c9-d8dc-439f-9a3b-c772bf4a311c" providerId="ADAL" clId="{1FE71F4D-2AFD-4838-AD3C-62D890D2AB41}" dt="2023-01-28T10:03:59.256" v="22435" actId="1036"/>
          <ac:spMkLst>
            <pc:docMk/>
            <pc:sldMk cId="3364363566" sldId="706"/>
            <ac:spMk id="19" creationId="{3AF68576-F51F-80F6-A737-F8387A746DDB}"/>
          </ac:spMkLst>
        </pc:spChg>
        <pc:picChg chg="add mod">
          <ac:chgData name="Matthieu De Mari" userId="dfb708c9-d8dc-439f-9a3b-c772bf4a311c" providerId="ADAL" clId="{1FE71F4D-2AFD-4838-AD3C-62D890D2AB41}" dt="2023-01-28T10:00:23.683" v="22061" actId="1076"/>
          <ac:picMkLst>
            <pc:docMk/>
            <pc:sldMk cId="3364363566" sldId="706"/>
            <ac:picMk id="10" creationId="{9BBBD92E-53F1-023E-17E4-152F2A71E427}"/>
          </ac:picMkLst>
        </pc:picChg>
      </pc:sldChg>
      <pc:sldChg chg="modSp new mod">
        <pc:chgData name="Matthieu De Mari" userId="dfb708c9-d8dc-439f-9a3b-c772bf4a311c" providerId="ADAL" clId="{1FE71F4D-2AFD-4838-AD3C-62D890D2AB41}" dt="2023-01-28T10:07:29.725" v="22666" actId="20577"/>
        <pc:sldMkLst>
          <pc:docMk/>
          <pc:sldMk cId="2839706738" sldId="707"/>
        </pc:sldMkLst>
        <pc:spChg chg="mod">
          <ac:chgData name="Matthieu De Mari" userId="dfb708c9-d8dc-439f-9a3b-c772bf4a311c" providerId="ADAL" clId="{1FE71F4D-2AFD-4838-AD3C-62D890D2AB41}" dt="2023-01-28T10:07:25.272" v="22656" actId="20577"/>
          <ac:spMkLst>
            <pc:docMk/>
            <pc:sldMk cId="2839706738" sldId="707"/>
            <ac:spMk id="2" creationId="{FAAC2759-F8AB-AA46-0AE4-72B27C6D4A10}"/>
          </ac:spMkLst>
        </pc:spChg>
        <pc:spChg chg="mod">
          <ac:chgData name="Matthieu De Mari" userId="dfb708c9-d8dc-439f-9a3b-c772bf4a311c" providerId="ADAL" clId="{1FE71F4D-2AFD-4838-AD3C-62D890D2AB41}" dt="2023-01-28T10:07:29.725" v="22666" actId="20577"/>
          <ac:spMkLst>
            <pc:docMk/>
            <pc:sldMk cId="2839706738" sldId="707"/>
            <ac:spMk id="3" creationId="{96FA9154-8357-5DC7-E5FE-55312619F8DE}"/>
          </ac:spMkLst>
        </pc:spChg>
      </pc:sldChg>
      <pc:sldChg chg="add">
        <pc:chgData name="Matthieu De Mari" userId="dfb708c9-d8dc-439f-9a3b-c772bf4a311c" providerId="ADAL" clId="{1FE71F4D-2AFD-4838-AD3C-62D890D2AB41}" dt="2023-01-28T10:07:42.564" v="22667"/>
        <pc:sldMkLst>
          <pc:docMk/>
          <pc:sldMk cId="886300301" sldId="708"/>
        </pc:sldMkLst>
      </pc:sldChg>
      <pc:sldChg chg="add">
        <pc:chgData name="Matthieu De Mari" userId="dfb708c9-d8dc-439f-9a3b-c772bf4a311c" providerId="ADAL" clId="{1FE71F4D-2AFD-4838-AD3C-62D890D2AB41}" dt="2023-01-28T10:07:42.564" v="22667"/>
        <pc:sldMkLst>
          <pc:docMk/>
          <pc:sldMk cId="1193678850" sldId="709"/>
        </pc:sldMkLst>
      </pc:sldChg>
      <pc:sldChg chg="add">
        <pc:chgData name="Matthieu De Mari" userId="dfb708c9-d8dc-439f-9a3b-c772bf4a311c" providerId="ADAL" clId="{1FE71F4D-2AFD-4838-AD3C-62D890D2AB41}" dt="2023-01-28T10:07:45.569" v="22668"/>
        <pc:sldMkLst>
          <pc:docMk/>
          <pc:sldMk cId="2174010932" sldId="710"/>
        </pc:sldMkLst>
      </pc:sldChg>
      <pc:sldChg chg="add">
        <pc:chgData name="Matthieu De Mari" userId="dfb708c9-d8dc-439f-9a3b-c772bf4a311c" providerId="ADAL" clId="{1FE71F4D-2AFD-4838-AD3C-62D890D2AB41}" dt="2023-01-28T10:07:45.569" v="22668"/>
        <pc:sldMkLst>
          <pc:docMk/>
          <pc:sldMk cId="2852060684" sldId="711"/>
        </pc:sldMkLst>
      </pc:sldChg>
      <pc:sldChg chg="modSp new mod ord">
        <pc:chgData name="Matthieu De Mari" userId="dfb708c9-d8dc-439f-9a3b-c772bf4a311c" providerId="ADAL" clId="{1FE71F4D-2AFD-4838-AD3C-62D890D2AB41}" dt="2023-01-28T10:08:49.469" v="22749"/>
        <pc:sldMkLst>
          <pc:docMk/>
          <pc:sldMk cId="2506327505" sldId="712"/>
        </pc:sldMkLst>
        <pc:spChg chg="mod">
          <ac:chgData name="Matthieu De Mari" userId="dfb708c9-d8dc-439f-9a3b-c772bf4a311c" providerId="ADAL" clId="{1FE71F4D-2AFD-4838-AD3C-62D890D2AB41}" dt="2023-01-28T10:08:17.541" v="22747" actId="20577"/>
          <ac:spMkLst>
            <pc:docMk/>
            <pc:sldMk cId="2506327505" sldId="712"/>
            <ac:spMk id="2" creationId="{2DB953A8-46C5-4F63-DA6B-594F80C97485}"/>
          </ac:spMkLst>
        </pc:spChg>
      </pc:sldChg>
      <pc:sldChg chg="add del">
        <pc:chgData name="Matthieu De Mari" userId="dfb708c9-d8dc-439f-9a3b-c772bf4a311c" providerId="ADAL" clId="{1FE71F4D-2AFD-4838-AD3C-62D890D2AB41}" dt="2023-01-30T01:35:40.188" v="22962" actId="47"/>
        <pc:sldMkLst>
          <pc:docMk/>
          <pc:sldMk cId="889471383" sldId="713"/>
        </pc:sldMkLst>
      </pc:sldChg>
      <pc:sldChg chg="addSp modSp add mod">
        <pc:chgData name="Matthieu De Mari" userId="dfb708c9-d8dc-439f-9a3b-c772bf4a311c" providerId="ADAL" clId="{1FE71F4D-2AFD-4838-AD3C-62D890D2AB41}" dt="2023-01-30T01:40:15.827" v="23029" actId="20577"/>
        <pc:sldMkLst>
          <pc:docMk/>
          <pc:sldMk cId="3738069086" sldId="713"/>
        </pc:sldMkLst>
        <pc:graphicFrameChg chg="mod">
          <ac:chgData name="Matthieu De Mari" userId="dfb708c9-d8dc-439f-9a3b-c772bf4a311c" providerId="ADAL" clId="{1FE71F4D-2AFD-4838-AD3C-62D890D2AB41}" dt="2023-01-30T01:40:15.827" v="23029" actId="20577"/>
          <ac:graphicFrameMkLst>
            <pc:docMk/>
            <pc:sldMk cId="3738069086" sldId="713"/>
            <ac:graphicFrameMk id="3" creationId="{361F7F4C-0DFE-4A7B-8B61-D7E14EB97B23}"/>
          </ac:graphicFrameMkLst>
        </pc:graphicFrameChg>
        <pc:cxnChg chg="add mod">
          <ac:chgData name="Matthieu De Mari" userId="dfb708c9-d8dc-439f-9a3b-c772bf4a311c" providerId="ADAL" clId="{1FE71F4D-2AFD-4838-AD3C-62D890D2AB41}" dt="2023-01-30T01:39:22.057" v="23005" actId="1582"/>
          <ac:cxnSpMkLst>
            <pc:docMk/>
            <pc:sldMk cId="3738069086" sldId="713"/>
            <ac:cxnSpMk id="5" creationId="{71F9FA84-31D6-1C08-4BE6-CEC3E1CABE23}"/>
          </ac:cxnSpMkLst>
        </pc:cxnChg>
        <pc:cxnChg chg="add mod">
          <ac:chgData name="Matthieu De Mari" userId="dfb708c9-d8dc-439f-9a3b-c772bf4a311c" providerId="ADAL" clId="{1FE71F4D-2AFD-4838-AD3C-62D890D2AB41}" dt="2023-01-30T01:39:29.454" v="23007" actId="1076"/>
          <ac:cxnSpMkLst>
            <pc:docMk/>
            <pc:sldMk cId="3738069086" sldId="713"/>
            <ac:cxnSpMk id="6" creationId="{3E549BA0-8559-98D6-849D-AB55780B9C62}"/>
          </ac:cxnSpMkLst>
        </pc:cxnChg>
        <pc:cxnChg chg="add mod">
          <ac:chgData name="Matthieu De Mari" userId="dfb708c9-d8dc-439f-9a3b-c772bf4a311c" providerId="ADAL" clId="{1FE71F4D-2AFD-4838-AD3C-62D890D2AB41}" dt="2023-01-30T01:39:33.381" v="23009" actId="1076"/>
          <ac:cxnSpMkLst>
            <pc:docMk/>
            <pc:sldMk cId="3738069086" sldId="713"/>
            <ac:cxnSpMk id="7" creationId="{92117E9D-CABD-7266-89A7-DFF74170CB21}"/>
          </ac:cxnSpMkLst>
        </pc:cxnChg>
        <pc:cxnChg chg="add mod">
          <ac:chgData name="Matthieu De Mari" userId="dfb708c9-d8dc-439f-9a3b-c772bf4a311c" providerId="ADAL" clId="{1FE71F4D-2AFD-4838-AD3C-62D890D2AB41}" dt="2023-01-30T01:39:37.124" v="23011" actId="1076"/>
          <ac:cxnSpMkLst>
            <pc:docMk/>
            <pc:sldMk cId="3738069086" sldId="713"/>
            <ac:cxnSpMk id="8" creationId="{07379346-9FA6-A5FF-CF9A-3986BF1FC0AA}"/>
          </ac:cxnSpMkLst>
        </pc:cxnChg>
        <pc:cxnChg chg="add mod">
          <ac:chgData name="Matthieu De Mari" userId="dfb708c9-d8dc-439f-9a3b-c772bf4a311c" providerId="ADAL" clId="{1FE71F4D-2AFD-4838-AD3C-62D890D2AB41}" dt="2023-01-30T01:39:43.301" v="23013" actId="1076"/>
          <ac:cxnSpMkLst>
            <pc:docMk/>
            <pc:sldMk cId="3738069086" sldId="713"/>
            <ac:cxnSpMk id="9" creationId="{C144772C-6B37-C844-33E2-BD62B705640E}"/>
          </ac:cxnSpMkLst>
        </pc:cxnChg>
      </pc:sldChg>
    </pc:docChg>
  </pc:docChgLst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EE40018-26BD-4A7B-8D17-70AC8417C2D0}" dt="2022-11-16T06:53:53.988" v="1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4.205" v="66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8EE40018-26BD-4A7B-8D17-70AC8417C2D0}" dt="2022-11-16T06:54:47.612" v="47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8EE40018-26BD-4A7B-8D17-70AC8417C2D0}" dt="2022-11-16T06:54:56.797" v="60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  <pc:spChg chg="mod ord">
          <ac:chgData name="Matthieu De Mari" userId="dfb708c9-d8dc-439f-9a3b-c772bf4a311c" providerId="ADAL" clId="{8EE40018-26BD-4A7B-8D17-70AC8417C2D0}" dt="2022-11-16T09:39:42.812" v="8115" actId="700"/>
          <ac:spMkLst>
            <pc:docMk/>
            <pc:sldMk cId="1694737057" sldId="276"/>
            <ac:spMk id="2" creationId="{9D47626C-E353-4DDB-8BFA-C92B0BFB9FBE}"/>
          </ac:spMkLst>
        </pc:spChg>
        <pc:spChg chg="mod ord">
          <ac:chgData name="Matthieu De Mari" userId="dfb708c9-d8dc-439f-9a3b-c772bf4a311c" providerId="ADAL" clId="{8EE40018-26BD-4A7B-8D17-70AC8417C2D0}" dt="2022-11-16T09:39:46.249" v="8120" actId="27636"/>
          <ac:spMkLst>
            <pc:docMk/>
            <pc:sldMk cId="1694737057" sldId="276"/>
            <ac:spMk id="3" creationId="{C9C64C1D-F89A-4578-B4F7-6181FAC67178}"/>
          </ac:spMkLst>
        </pc:spChg>
        <pc:spChg chg="add del mod ord">
          <ac:chgData name="Matthieu De Mari" userId="dfb708c9-d8dc-439f-9a3b-c772bf4a311c" providerId="ADAL" clId="{8EE40018-26BD-4A7B-8D17-70AC8417C2D0}" dt="2022-11-16T09:39:48.465" v="8121" actId="478"/>
          <ac:spMkLst>
            <pc:docMk/>
            <pc:sldMk cId="1694737057" sldId="276"/>
            <ac:spMk id="9" creationId="{CC3C668D-AB02-00DE-3408-BD63DC881DF4}"/>
          </ac:spMkLst>
        </pc:spChg>
        <pc:graphicFrameChg chg="del">
          <ac:chgData name="Matthieu De Mari" userId="dfb708c9-d8dc-439f-9a3b-c772bf4a311c" providerId="ADAL" clId="{8EE40018-26BD-4A7B-8D17-70AC8417C2D0}" dt="2022-11-16T09:25:35.314" v="7615" actId="478"/>
          <ac:graphicFrameMkLst>
            <pc:docMk/>
            <pc:sldMk cId="1694737057" sldId="276"/>
            <ac:graphicFrameMk id="6" creationId="{98D1E9F9-BF69-4D73-B742-5976F3A45C73}"/>
          </ac:graphicFrameMkLst>
        </pc:graphicFrameChg>
        <pc:picChg chg="add mod">
          <ac:chgData name="Matthieu De Mari" userId="dfb708c9-d8dc-439f-9a3b-c772bf4a311c" providerId="ADAL" clId="{8EE40018-26BD-4A7B-8D17-70AC8417C2D0}" dt="2022-11-16T09:28:34.314" v="7831" actId="1076"/>
          <ac:picMkLst>
            <pc:docMk/>
            <pc:sldMk cId="1694737057" sldId="276"/>
            <ac:picMk id="5" creationId="{2D6A91BF-E1F7-E9E5-EBE1-51D5DEB7190C}"/>
          </ac:picMkLst>
        </pc:picChg>
        <pc:picChg chg="add mod">
          <ac:chgData name="Matthieu De Mari" userId="dfb708c9-d8dc-439f-9a3b-c772bf4a311c" providerId="ADAL" clId="{8EE40018-26BD-4A7B-8D17-70AC8417C2D0}" dt="2022-11-16T09:28:31.682" v="7830" actId="14100"/>
          <ac:picMkLst>
            <pc:docMk/>
            <pc:sldMk cId="1694737057" sldId="276"/>
            <ac:picMk id="8" creationId="{27DD679B-9F39-744F-5FC7-F4FE5219B703}"/>
          </ac:picMkLst>
        </pc:picChg>
        <pc:picChg chg="del">
          <ac:chgData name="Matthieu De Mari" userId="dfb708c9-d8dc-439f-9a3b-c772bf4a311c" providerId="ADAL" clId="{8EE40018-26BD-4A7B-8D17-70AC8417C2D0}" dt="2022-11-16T09:25:36.109" v="7616" actId="478"/>
          <ac:picMkLst>
            <pc:docMk/>
            <pc:sldMk cId="1694737057" sldId="276"/>
            <ac:picMk id="2050" creationId="{AA857DA4-6482-408E-B3E3-796AE2050B23}"/>
          </ac:picMkLst>
        </pc:picChg>
        <pc:picChg chg="mod">
          <ac:chgData name="Matthieu De Mari" userId="dfb708c9-d8dc-439f-9a3b-c772bf4a311c" providerId="ADAL" clId="{8EE40018-26BD-4A7B-8D17-70AC8417C2D0}" dt="2022-11-16T09:28:07.392" v="7823" actId="1076"/>
          <ac:picMkLst>
            <pc:docMk/>
            <pc:sldMk cId="1694737057" sldId="276"/>
            <ac:picMk id="2052" creationId="{B6F46F7C-7D06-4F1E-91FE-6F09A6E4B960}"/>
          </ac:picMkLst>
        </pc:picChg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  <pc:spChg chg="mod">
          <ac:chgData name="Matthieu De Mari" userId="dfb708c9-d8dc-439f-9a3b-c772bf4a311c" providerId="ADAL" clId="{8EE40018-26BD-4A7B-8D17-70AC8417C2D0}" dt="2022-11-16T06:53:55.915" v="16" actId="20577"/>
          <ac:spMkLst>
            <pc:docMk/>
            <pc:sldMk cId="2071167148" sldId="284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1.339" v="63" actId="20577"/>
          <ac:spMkLst>
            <pc:docMk/>
            <pc:sldMk cId="2071167148" sldId="284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  <pc:spChg chg="mod">
          <ac:chgData name="Matthieu De Mari" userId="dfb708c9-d8dc-439f-9a3b-c772bf4a311c" providerId="ADAL" clId="{8EE40018-26BD-4A7B-8D17-70AC8417C2D0}" dt="2022-11-16T09:22:21.351" v="7479"/>
          <ac:spMkLst>
            <pc:docMk/>
            <pc:sldMk cId="2161190178" sldId="299"/>
            <ac:spMk id="2" creationId="{97C38712-EB65-4616-96D6-33BA9B87C8D3}"/>
          </ac:spMkLst>
        </pc:spChg>
        <pc:spChg chg="mod">
          <ac:chgData name="Matthieu De Mari" userId="dfb708c9-d8dc-439f-9a3b-c772bf4a311c" providerId="ADAL" clId="{8EE40018-26BD-4A7B-8D17-70AC8417C2D0}" dt="2022-11-16T09:22:51.801" v="7494" actId="20577"/>
          <ac:spMkLst>
            <pc:docMk/>
            <pc:sldMk cId="2161190178" sldId="299"/>
            <ac:spMk id="4" creationId="{5399EDF6-A627-45EA-8B4E-4EB7B5AECE32}"/>
          </ac:spMkLst>
        </pc:spChg>
        <pc:spChg chg="mod">
          <ac:chgData name="Matthieu De Mari" userId="dfb708c9-d8dc-439f-9a3b-c772bf4a311c" providerId="ADAL" clId="{8EE40018-26BD-4A7B-8D17-70AC8417C2D0}" dt="2022-11-16T09:24:19.651" v="7542" actId="207"/>
          <ac:spMkLst>
            <pc:docMk/>
            <pc:sldMk cId="2161190178" sldId="299"/>
            <ac:spMk id="8" creationId="{317EBCDF-AF94-4764-9BFD-2B84E5C3F6C5}"/>
          </ac:spMkLst>
        </pc:spChg>
        <pc:graphicFrameChg chg="mod">
          <ac:chgData name="Matthieu De Mari" userId="dfb708c9-d8dc-439f-9a3b-c772bf4a311c" providerId="ADAL" clId="{8EE40018-26BD-4A7B-8D17-70AC8417C2D0}" dt="2022-11-16T09:22:38.881" v="7487" actId="20577"/>
          <ac:graphicFrameMkLst>
            <pc:docMk/>
            <pc:sldMk cId="2161190178" sldId="299"/>
            <ac:graphicFrameMk id="7" creationId="{BA152880-B18E-4280-B4E6-A8C33492EC97}"/>
          </ac:graphicFrameMkLst>
        </pc:graphicFrameChg>
        <pc:graphicFrameChg chg="mod">
          <ac:chgData name="Matthieu De Mari" userId="dfb708c9-d8dc-439f-9a3b-c772bf4a311c" providerId="ADAL" clId="{8EE40018-26BD-4A7B-8D17-70AC8417C2D0}" dt="2022-11-16T09:22:31.561" v="7483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  <pc:spChg chg="mod">
          <ac:chgData name="Matthieu De Mari" userId="dfb708c9-d8dc-439f-9a3b-c772bf4a311c" providerId="ADAL" clId="{8EE40018-26BD-4A7B-8D17-70AC8417C2D0}" dt="2022-11-16T09:24:05.950" v="7538"/>
          <ac:spMkLst>
            <pc:docMk/>
            <pc:sldMk cId="585312994" sldId="313"/>
            <ac:spMk id="2" creationId="{A444AB6F-5999-4074-9E40-17BB01C5731A}"/>
          </ac:spMkLst>
        </pc:spChg>
        <pc:spChg chg="mod">
          <ac:chgData name="Matthieu De Mari" userId="dfb708c9-d8dc-439f-9a3b-c772bf4a311c" providerId="ADAL" clId="{8EE40018-26BD-4A7B-8D17-70AC8417C2D0}" dt="2022-11-16T09:35:21.416" v="8065" actId="5793"/>
          <ac:spMkLst>
            <pc:docMk/>
            <pc:sldMk cId="585312994" sldId="313"/>
            <ac:spMk id="3" creationId="{8498DCDA-D7C7-42F2-ACC9-65962DF9399D}"/>
          </ac:spMkLst>
        </pc:spChg>
        <pc:spChg chg="mod">
          <ac:chgData name="Matthieu De Mari" userId="dfb708c9-d8dc-439f-9a3b-c772bf4a311c" providerId="ADAL" clId="{8EE40018-26BD-4A7B-8D17-70AC8417C2D0}" dt="2022-11-16T09:25:01.010" v="7610" actId="403"/>
          <ac:spMkLst>
            <pc:docMk/>
            <pc:sldMk cId="585312994" sldId="313"/>
            <ac:spMk id="5" creationId="{A6F6A81F-02D6-412C-BA11-892D93F00BCB}"/>
          </ac:spMkLst>
        </pc:spChg>
        <pc:spChg chg="del mod">
          <ac:chgData name="Matthieu De Mari" userId="dfb708c9-d8dc-439f-9a3b-c772bf4a311c" providerId="ADAL" clId="{8EE40018-26BD-4A7B-8D17-70AC8417C2D0}" dt="2022-11-16T09:25:15.790" v="7613" actId="478"/>
          <ac:spMkLst>
            <pc:docMk/>
            <pc:sldMk cId="585312994" sldId="313"/>
            <ac:spMk id="7" creationId="{658495B9-7D81-4995-BE71-C827D37C7801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8EE40018-26BD-4A7B-8D17-70AC8417C2D0}" dt="2022-11-16T06:54:19.175" v="32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8EE40018-26BD-4A7B-8D17-70AC8417C2D0}" dt="2022-11-16T06:54:21.725" v="35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8EE40018-26BD-4A7B-8D17-70AC8417C2D0}" dt="2022-11-16T06:54:26.067" v="3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EE40018-26BD-4A7B-8D17-70AC8417C2D0}" dt="2022-11-16T06:53:49.572" v="1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  <pc:spChg chg="mod ord">
          <ac:chgData name="Matthieu De Mari" userId="dfb708c9-d8dc-439f-9a3b-c772bf4a311c" providerId="ADAL" clId="{8EE40018-26BD-4A7B-8D17-70AC8417C2D0}" dt="2022-11-16T07:03:47.158" v="474" actId="700"/>
          <ac:spMkLst>
            <pc:docMk/>
            <pc:sldMk cId="2102240919" sldId="378"/>
            <ac:spMk id="2" creationId="{2B31A71E-22EF-7351-69C3-49A12FF0C15F}"/>
          </ac:spMkLst>
        </pc:spChg>
        <pc:spChg chg="del mod ord">
          <ac:chgData name="Matthieu De Mari" userId="dfb708c9-d8dc-439f-9a3b-c772bf4a311c" providerId="ADAL" clId="{8EE40018-26BD-4A7B-8D17-70AC8417C2D0}" dt="2022-11-16T06:58:33.414" v="93" actId="700"/>
          <ac:spMkLst>
            <pc:docMk/>
            <pc:sldMk cId="2102240919" sldId="378"/>
            <ac:spMk id="3" creationId="{64BCEB0E-ED6B-BD29-AFB3-ACC028F6A900}"/>
          </ac:spMkLst>
        </pc:spChg>
        <pc:spChg chg="add mod ord">
          <ac:chgData name="Matthieu De Mari" userId="dfb708c9-d8dc-439f-9a3b-c772bf4a311c" providerId="ADAL" clId="{8EE40018-26BD-4A7B-8D17-70AC8417C2D0}" dt="2022-11-16T08:24:22.958" v="6974" actId="20577"/>
          <ac:spMkLst>
            <pc:docMk/>
            <pc:sldMk cId="2102240919" sldId="378"/>
            <ac:spMk id="4" creationId="{61167C31-41F1-58EC-49B1-BE1AF7A8E13D}"/>
          </ac:spMkLst>
        </pc:spChg>
        <pc:spChg chg="add del mod ord">
          <ac:chgData name="Matthieu De Mari" userId="dfb708c9-d8dc-439f-9a3b-c772bf4a311c" providerId="ADAL" clId="{8EE40018-26BD-4A7B-8D17-70AC8417C2D0}" dt="2022-11-16T07:01:56.913" v="428" actId="478"/>
          <ac:spMkLst>
            <pc:docMk/>
            <pc:sldMk cId="2102240919" sldId="378"/>
            <ac:spMk id="5" creationId="{2E7EA135-DBC0-7020-F0E4-D357ACFA2107}"/>
          </ac:spMkLst>
        </pc:spChg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EE40018-26BD-4A7B-8D17-70AC8417C2D0}" dt="2022-11-16T07:07:12.075" v="604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EE40018-26BD-4A7B-8D17-70AC8417C2D0}" dt="2022-11-16T07:12:14.976" v="1312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  <pc:spChg chg="mod ord">
          <ac:chgData name="Matthieu De Mari" userId="dfb708c9-d8dc-439f-9a3b-c772bf4a311c" providerId="ADAL" clId="{8EE40018-26BD-4A7B-8D17-70AC8417C2D0}" dt="2022-11-16T07:17:12.679" v="1534" actId="700"/>
          <ac:spMkLst>
            <pc:docMk/>
            <pc:sldMk cId="1174628089" sldId="380"/>
            <ac:spMk id="2" creationId="{5876F96E-2941-74BC-F17E-3EE0BC3A9471}"/>
          </ac:spMkLst>
        </pc:spChg>
        <pc:spChg chg="del mod ord">
          <ac:chgData name="Matthieu De Mari" userId="dfb708c9-d8dc-439f-9a3b-c772bf4a311c" providerId="ADAL" clId="{8EE40018-26BD-4A7B-8D17-70AC8417C2D0}" dt="2022-11-16T07:13:17.951" v="1334" actId="700"/>
          <ac:spMkLst>
            <pc:docMk/>
            <pc:sldMk cId="1174628089" sldId="380"/>
            <ac:spMk id="3" creationId="{B7E34928-0B58-727A-C1C8-5FE142F6CF31}"/>
          </ac:spMkLst>
        </pc:spChg>
        <pc:spChg chg="add mod ord">
          <ac:chgData name="Matthieu De Mari" userId="dfb708c9-d8dc-439f-9a3b-c772bf4a311c" providerId="ADAL" clId="{8EE40018-26BD-4A7B-8D17-70AC8417C2D0}" dt="2022-11-16T07:17:24.072" v="1538" actId="14100"/>
          <ac:spMkLst>
            <pc:docMk/>
            <pc:sldMk cId="1174628089" sldId="380"/>
            <ac:spMk id="4" creationId="{9153A28C-95D3-2045-78E8-BEAFD0347A89}"/>
          </ac:spMkLst>
        </pc:spChg>
        <pc:spChg chg="add del mod ord">
          <ac:chgData name="Matthieu De Mari" userId="dfb708c9-d8dc-439f-9a3b-c772bf4a311c" providerId="ADAL" clId="{8EE40018-26BD-4A7B-8D17-70AC8417C2D0}" dt="2022-11-16T07:13:41.635" v="1416" actId="478"/>
          <ac:spMkLst>
            <pc:docMk/>
            <pc:sldMk cId="1174628089" sldId="380"/>
            <ac:spMk id="5" creationId="{53A47B7E-628D-E95F-3840-DB22A5816440}"/>
          </ac:spMkLst>
        </pc:spChg>
        <pc:picChg chg="add mod">
          <ac:chgData name="Matthieu De Mari" userId="dfb708c9-d8dc-439f-9a3b-c772bf4a311c" providerId="ADAL" clId="{8EE40018-26BD-4A7B-8D17-70AC8417C2D0}" dt="2022-11-16T07:21:09.388" v="1556" actId="14100"/>
          <ac:picMkLst>
            <pc:docMk/>
            <pc:sldMk cId="1174628089" sldId="380"/>
            <ac:picMk id="7" creationId="{B56C8823-C103-3CE1-B38D-3C48663B4AE1}"/>
          </ac:picMkLst>
        </pc:picChg>
        <pc:picChg chg="add mod modCrop">
          <ac:chgData name="Matthieu De Mari" userId="dfb708c9-d8dc-439f-9a3b-c772bf4a311c" providerId="ADAL" clId="{8EE40018-26BD-4A7B-8D17-70AC8417C2D0}" dt="2022-11-16T07:21:24.039" v="1562" actId="1076"/>
          <ac:picMkLst>
            <pc:docMk/>
            <pc:sldMk cId="1174628089" sldId="380"/>
            <ac:picMk id="9" creationId="{27054BCD-226C-642D-79D1-F83C787B61FB}"/>
          </ac:picMkLst>
        </pc:picChg>
        <pc:picChg chg="add mod">
          <ac:chgData name="Matthieu De Mari" userId="dfb708c9-d8dc-439f-9a3b-c772bf4a311c" providerId="ADAL" clId="{8EE40018-26BD-4A7B-8D17-70AC8417C2D0}" dt="2022-11-16T07:21:21.111" v="1561" actId="1076"/>
          <ac:picMkLst>
            <pc:docMk/>
            <pc:sldMk cId="1174628089" sldId="380"/>
            <ac:picMk id="11" creationId="{3E899614-E0B3-FF83-C910-37419D7FD44A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  <pc:spChg chg="mod">
          <ac:chgData name="Matthieu De Mari" userId="dfb708c9-d8dc-439f-9a3b-c772bf4a311c" providerId="ADAL" clId="{8EE40018-26BD-4A7B-8D17-70AC8417C2D0}" dt="2022-11-16T07:21:52.491" v="1571" actId="20577"/>
          <ac:spMkLst>
            <pc:docMk/>
            <pc:sldMk cId="1027151186" sldId="381"/>
            <ac:spMk id="2" creationId="{D9587710-E994-858C-736B-B256E5D31B1B}"/>
          </ac:spMkLst>
        </pc:spChg>
        <pc:spChg chg="mod">
          <ac:chgData name="Matthieu De Mari" userId="dfb708c9-d8dc-439f-9a3b-c772bf4a311c" providerId="ADAL" clId="{8EE40018-26BD-4A7B-8D17-70AC8417C2D0}" dt="2022-11-16T07:26:46.200" v="2346" actId="27636"/>
          <ac:spMkLst>
            <pc:docMk/>
            <pc:sldMk cId="1027151186" sldId="381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  <pc:spChg chg="mod">
          <ac:chgData name="Matthieu De Mari" userId="dfb708c9-d8dc-439f-9a3b-c772bf4a311c" providerId="ADAL" clId="{8EE40018-26BD-4A7B-8D17-70AC8417C2D0}" dt="2022-11-16T07:30:23.615" v="2881" actId="20577"/>
          <ac:spMkLst>
            <pc:docMk/>
            <pc:sldMk cId="2668007958" sldId="382"/>
            <ac:spMk id="3" creationId="{EF77FA4B-0B20-5BC7-9427-1BB2CFAA30B3}"/>
          </ac:spMkLst>
        </pc:spChg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  <pc:spChg chg="mod">
          <ac:chgData name="Matthieu De Mari" userId="dfb708c9-d8dc-439f-9a3b-c772bf4a311c" providerId="ADAL" clId="{8EE40018-26BD-4A7B-8D17-70AC8417C2D0}" dt="2022-11-16T07:33:56.915" v="3465" actId="20577"/>
          <ac:spMkLst>
            <pc:docMk/>
            <pc:sldMk cId="3313062775" sldId="383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  <pc:spChg chg="mod">
          <ac:chgData name="Matthieu De Mari" userId="dfb708c9-d8dc-439f-9a3b-c772bf4a311c" providerId="ADAL" clId="{8EE40018-26BD-4A7B-8D17-70AC8417C2D0}" dt="2022-11-16T07:37:33.419" v="3834" actId="20577"/>
          <ac:spMkLst>
            <pc:docMk/>
            <pc:sldMk cId="919173083" sldId="384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  <pc:spChg chg="mod">
          <ac:chgData name="Matthieu De Mari" userId="dfb708c9-d8dc-439f-9a3b-c772bf4a311c" providerId="ADAL" clId="{8EE40018-26BD-4A7B-8D17-70AC8417C2D0}" dt="2022-11-16T07:38:33.850" v="3885" actId="20577"/>
          <ac:spMkLst>
            <pc:docMk/>
            <pc:sldMk cId="1135317816" sldId="385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8EE40018-26BD-4A7B-8D17-70AC8417C2D0}" dt="2022-11-16T07:40:39.829" v="4056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8EE40018-26BD-4A7B-8D17-70AC8417C2D0}" dt="2022-11-16T07:47:38.691" v="4091" actId="20577"/>
          <ac:spMkLst>
            <pc:docMk/>
            <pc:sldMk cId="1437705667" sldId="387"/>
            <ac:spMk id="2" creationId="{7AC4F1B8-AAC0-BD3B-71B7-558D7C404185}"/>
          </ac:spMkLst>
        </pc:spChg>
        <pc:spChg chg="mod">
          <ac:chgData name="Matthieu De Mari" userId="dfb708c9-d8dc-439f-9a3b-c772bf4a311c" providerId="ADAL" clId="{8EE40018-26BD-4A7B-8D17-70AC8417C2D0}" dt="2022-11-16T07:52:42.951" v="468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  <pc:spChg chg="mod">
          <ac:chgData name="Matthieu De Mari" userId="dfb708c9-d8dc-439f-9a3b-c772bf4a311c" providerId="ADAL" clId="{8EE40018-26BD-4A7B-8D17-70AC8417C2D0}" dt="2022-11-16T07:44:53.941" v="4063" actId="20577"/>
          <ac:spMkLst>
            <pc:docMk/>
            <pc:sldMk cId="3616339317" sldId="388"/>
            <ac:spMk id="2" creationId="{25C0266A-4156-8050-82F9-DF704E03D1B3}"/>
          </ac:spMkLst>
        </pc:spChg>
        <pc:spChg chg="mod">
          <ac:chgData name="Matthieu De Mari" userId="dfb708c9-d8dc-439f-9a3b-c772bf4a311c" providerId="ADAL" clId="{8EE40018-26BD-4A7B-8D17-70AC8417C2D0}" dt="2022-11-16T07:44:56.171" v="4066" actId="20577"/>
          <ac:spMkLst>
            <pc:docMk/>
            <pc:sldMk cId="3616339317" sldId="388"/>
            <ac:spMk id="3" creationId="{39B4EB0C-F55C-D5C4-5832-98993956D730}"/>
          </ac:spMkLst>
        </pc:spChg>
        <pc:spChg chg="mod">
          <ac:chgData name="Matthieu De Mari" userId="dfb708c9-d8dc-439f-9a3b-c772bf4a311c" providerId="ADAL" clId="{8EE40018-26BD-4A7B-8D17-70AC8417C2D0}" dt="2022-11-16T07:44:57.382" v="4069" actId="20577"/>
          <ac:spMkLst>
            <pc:docMk/>
            <pc:sldMk cId="3616339317" sldId="388"/>
            <ac:spMk id="4" creationId="{A5AD26EA-996E-BA5D-146C-952D58CF6793}"/>
          </ac:spMkLst>
        </pc:spChg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  <pc:spChg chg="mod">
          <ac:chgData name="Matthieu De Mari" userId="dfb708c9-d8dc-439f-9a3b-c772bf4a311c" providerId="ADAL" clId="{8EE40018-26BD-4A7B-8D17-70AC8417C2D0}" dt="2022-11-16T07:56:14.952" v="5061" actId="14100"/>
          <ac:spMkLst>
            <pc:docMk/>
            <pc:sldMk cId="2463050599" sldId="389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  <pc:spChg chg="mod ord">
          <ac:chgData name="Matthieu De Mari" userId="dfb708c9-d8dc-439f-9a3b-c772bf4a311c" providerId="ADAL" clId="{8EE40018-26BD-4A7B-8D17-70AC8417C2D0}" dt="2022-11-16T07:57:26.359" v="5139" actId="700"/>
          <ac:spMkLst>
            <pc:docMk/>
            <pc:sldMk cId="305053717" sldId="390"/>
            <ac:spMk id="2" creationId="{FDF64693-5090-BB52-ECF3-0666AAD2507C}"/>
          </ac:spMkLst>
        </pc:spChg>
        <pc:spChg chg="mod ord">
          <ac:chgData name="Matthieu De Mari" userId="dfb708c9-d8dc-439f-9a3b-c772bf4a311c" providerId="ADAL" clId="{8EE40018-26BD-4A7B-8D17-70AC8417C2D0}" dt="2022-11-16T08:07:42.463" v="5919" actId="20577"/>
          <ac:spMkLst>
            <pc:docMk/>
            <pc:sldMk cId="305053717" sldId="390"/>
            <ac:spMk id="3" creationId="{FF686CDA-C22E-B272-5CB5-BE1E309AAA29}"/>
          </ac:spMkLst>
        </pc:spChg>
        <pc:spChg chg="add del mod ord">
          <ac:chgData name="Matthieu De Mari" userId="dfb708c9-d8dc-439f-9a3b-c772bf4a311c" providerId="ADAL" clId="{8EE40018-26BD-4A7B-8D17-70AC8417C2D0}" dt="2022-11-16T07:59:45.293" v="5140" actId="478"/>
          <ac:spMkLst>
            <pc:docMk/>
            <pc:sldMk cId="305053717" sldId="390"/>
            <ac:spMk id="4" creationId="{BA3EB0EC-85C6-ECC5-2DC6-FF3987D9871C}"/>
          </ac:spMkLst>
        </pc:spChg>
        <pc:spChg chg="add del">
          <ac:chgData name="Matthieu De Mari" userId="dfb708c9-d8dc-439f-9a3b-c772bf4a311c" providerId="ADAL" clId="{8EE40018-26BD-4A7B-8D17-70AC8417C2D0}" dt="2022-11-16T07:59:53.071" v="5144" actId="478"/>
          <ac:spMkLst>
            <pc:docMk/>
            <pc:sldMk cId="305053717" sldId="390"/>
            <ac:spMk id="6" creationId="{141CA685-614D-60CE-517A-400FF5CADC61}"/>
          </ac:spMkLst>
        </pc:spChg>
        <pc:picChg chg="add del mod">
          <ac:chgData name="Matthieu De Mari" userId="dfb708c9-d8dc-439f-9a3b-c772bf4a311c" providerId="ADAL" clId="{8EE40018-26BD-4A7B-8D17-70AC8417C2D0}" dt="2022-11-16T08:01:00.509" v="5261" actId="478"/>
          <ac:picMkLst>
            <pc:docMk/>
            <pc:sldMk cId="305053717" sldId="390"/>
            <ac:picMk id="8" creationId="{A5EAB954-957E-D4B7-7CEA-B5B5FA43AA74}"/>
          </ac:picMkLst>
        </pc:picChg>
        <pc:picChg chg="add mod">
          <ac:chgData name="Matthieu De Mari" userId="dfb708c9-d8dc-439f-9a3b-c772bf4a311c" providerId="ADAL" clId="{8EE40018-26BD-4A7B-8D17-70AC8417C2D0}" dt="2022-11-16T08:04:59.399" v="5766" actId="1076"/>
          <ac:picMkLst>
            <pc:docMk/>
            <pc:sldMk cId="305053717" sldId="390"/>
            <ac:picMk id="10" creationId="{BFA7CA6E-5CDB-E94A-8BCF-45FFF37CBC1C}"/>
          </ac:picMkLst>
        </pc:picChg>
        <pc:picChg chg="add mod">
          <ac:chgData name="Matthieu De Mari" userId="dfb708c9-d8dc-439f-9a3b-c772bf4a311c" providerId="ADAL" clId="{8EE40018-26BD-4A7B-8D17-70AC8417C2D0}" dt="2022-11-16T08:05:30.981" v="5773" actId="1076"/>
          <ac:picMkLst>
            <pc:docMk/>
            <pc:sldMk cId="305053717" sldId="390"/>
            <ac:picMk id="12" creationId="{AA8AD514-CE28-D625-2C90-20F6161E69CC}"/>
          </ac:picMkLst>
        </pc:picChg>
        <pc:picChg chg="add mod">
          <ac:chgData name="Matthieu De Mari" userId="dfb708c9-d8dc-439f-9a3b-c772bf4a311c" providerId="ADAL" clId="{8EE40018-26BD-4A7B-8D17-70AC8417C2D0}" dt="2022-11-16T08:05:51.050" v="5779" actId="1076"/>
          <ac:picMkLst>
            <pc:docMk/>
            <pc:sldMk cId="305053717" sldId="390"/>
            <ac:picMk id="14" creationId="{87C01E8D-A578-BDA1-72B7-01BFFF2FEC3B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  <pc:spChg chg="mod">
          <ac:chgData name="Matthieu De Mari" userId="dfb708c9-d8dc-439f-9a3b-c772bf4a311c" providerId="ADAL" clId="{8EE40018-26BD-4A7B-8D17-70AC8417C2D0}" dt="2022-11-16T08:02:05.097" v="5403" actId="20577"/>
          <ac:spMkLst>
            <pc:docMk/>
            <pc:sldMk cId="3843402283" sldId="391"/>
            <ac:spMk id="3" creationId="{FF686CDA-C22E-B272-5CB5-BE1E309AAA29}"/>
          </ac:spMkLst>
        </pc:spChg>
        <pc:picChg chg="add mod">
          <ac:chgData name="Matthieu De Mari" userId="dfb708c9-d8dc-439f-9a3b-c772bf4a311c" providerId="ADAL" clId="{8EE40018-26BD-4A7B-8D17-70AC8417C2D0}" dt="2022-11-16T08:01:16.698" v="5267" actId="1076"/>
          <ac:picMkLst>
            <pc:docMk/>
            <pc:sldMk cId="3843402283" sldId="391"/>
            <ac:picMk id="5" creationId="{00EC893D-A9C0-E3AD-91DA-F3EAD655B005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  <pc:spChg chg="mod ord">
          <ac:chgData name="Matthieu De Mari" userId="dfb708c9-d8dc-439f-9a3b-c772bf4a311c" providerId="ADAL" clId="{8EE40018-26BD-4A7B-8D17-70AC8417C2D0}" dt="2022-11-16T08:10:31.584" v="6169" actId="700"/>
          <ac:spMkLst>
            <pc:docMk/>
            <pc:sldMk cId="4206316821" sldId="392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0:34.567" v="6170" actId="20577"/>
          <ac:spMkLst>
            <pc:docMk/>
            <pc:sldMk cId="4206316821" sldId="392"/>
            <ac:spMk id="3" creationId="{E6A39174-3E5F-1239-C016-DEB828F2BE91}"/>
          </ac:spMkLst>
        </pc:spChg>
        <pc:spChg chg="del">
          <ac:chgData name="Matthieu De Mari" userId="dfb708c9-d8dc-439f-9a3b-c772bf4a311c" providerId="ADAL" clId="{8EE40018-26BD-4A7B-8D17-70AC8417C2D0}" dt="2022-11-16T08:06:56.969" v="5872" actId="478"/>
          <ac:spMkLst>
            <pc:docMk/>
            <pc:sldMk cId="4206316821" sldId="392"/>
            <ac:spMk id="4" creationId="{BBF86CF5-0A9A-6377-2D60-BAA400EE00A0}"/>
          </ac:spMkLst>
        </pc:spChg>
        <pc:picChg chg="add mod">
          <ac:chgData name="Matthieu De Mari" userId="dfb708c9-d8dc-439f-9a3b-c772bf4a311c" providerId="ADAL" clId="{8EE40018-26BD-4A7B-8D17-70AC8417C2D0}" dt="2022-11-16T08:11:07.550" v="6182" actId="1076"/>
          <ac:picMkLst>
            <pc:docMk/>
            <pc:sldMk cId="4206316821" sldId="392"/>
            <ac:picMk id="6" creationId="{AF113995-D8C5-2EBA-5976-84B600B6D74F}"/>
          </ac:picMkLst>
        </pc:picChg>
        <pc:picChg chg="add del mod">
          <ac:chgData name="Matthieu De Mari" userId="dfb708c9-d8dc-439f-9a3b-c772bf4a311c" providerId="ADAL" clId="{8EE40018-26BD-4A7B-8D17-70AC8417C2D0}" dt="2022-11-16T08:10:42.980" v="6174" actId="478"/>
          <ac:picMkLst>
            <pc:docMk/>
            <pc:sldMk cId="4206316821" sldId="392"/>
            <ac:picMk id="8" creationId="{AEC56A8F-215B-9954-5832-294D7883BB91}"/>
          </ac:picMkLst>
        </pc:picChg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  <pc:spChg chg="mod ord">
          <ac:chgData name="Matthieu De Mari" userId="dfb708c9-d8dc-439f-9a3b-c772bf4a311c" providerId="ADAL" clId="{8EE40018-26BD-4A7B-8D17-70AC8417C2D0}" dt="2022-11-16T08:10:52.192" v="6177" actId="700"/>
          <ac:spMkLst>
            <pc:docMk/>
            <pc:sldMk cId="2959044582" sldId="393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1:42.943" v="6191" actId="20577"/>
          <ac:spMkLst>
            <pc:docMk/>
            <pc:sldMk cId="2959044582" sldId="393"/>
            <ac:spMk id="3" creationId="{E6A39174-3E5F-1239-C016-DEB828F2BE91}"/>
          </ac:spMkLst>
        </pc:spChg>
        <pc:picChg chg="del">
          <ac:chgData name="Matthieu De Mari" userId="dfb708c9-d8dc-439f-9a3b-c772bf4a311c" providerId="ADAL" clId="{8EE40018-26BD-4A7B-8D17-70AC8417C2D0}" dt="2022-11-16T08:10:45.571" v="6175" actId="478"/>
          <ac:picMkLst>
            <pc:docMk/>
            <pc:sldMk cId="2959044582" sldId="393"/>
            <ac:picMk id="6" creationId="{AF113995-D8C5-2EBA-5976-84B600B6D74F}"/>
          </ac:picMkLst>
        </pc:picChg>
        <pc:picChg chg="mod">
          <ac:chgData name="Matthieu De Mari" userId="dfb708c9-d8dc-439f-9a3b-c772bf4a311c" providerId="ADAL" clId="{8EE40018-26BD-4A7B-8D17-70AC8417C2D0}" dt="2022-11-16T08:11:50.802" v="6194" actId="1076"/>
          <ac:picMkLst>
            <pc:docMk/>
            <pc:sldMk cId="2959044582" sldId="393"/>
            <ac:picMk id="8" creationId="{AEC56A8F-215B-9954-5832-294D7883BB91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  <pc:spChg chg="mod ord">
          <ac:chgData name="Matthieu De Mari" userId="dfb708c9-d8dc-439f-9a3b-c772bf4a311c" providerId="ADAL" clId="{8EE40018-26BD-4A7B-8D17-70AC8417C2D0}" dt="2022-11-16T08:12:18.121" v="6242" actId="700"/>
          <ac:spMkLst>
            <pc:docMk/>
            <pc:sldMk cId="1878827290" sldId="394"/>
            <ac:spMk id="2" creationId="{DA7BD325-7DF3-3B98-1AA4-FEBDE0B5E8FD}"/>
          </ac:spMkLst>
        </pc:spChg>
        <pc:spChg chg="mod ord">
          <ac:chgData name="Matthieu De Mari" userId="dfb708c9-d8dc-439f-9a3b-c772bf4a311c" providerId="ADAL" clId="{8EE40018-26BD-4A7B-8D17-70AC8417C2D0}" dt="2022-11-16T08:14:48.035" v="6468" actId="20577"/>
          <ac:spMkLst>
            <pc:docMk/>
            <pc:sldMk cId="1878827290" sldId="394"/>
            <ac:spMk id="3" creationId="{93F90C1D-8429-A9F5-70ED-9C87266E15D8}"/>
          </ac:spMkLst>
        </pc:spChg>
        <pc:spChg chg="add del mod ord">
          <ac:chgData name="Matthieu De Mari" userId="dfb708c9-d8dc-439f-9a3b-c772bf4a311c" providerId="ADAL" clId="{8EE40018-26BD-4A7B-8D17-70AC8417C2D0}" dt="2022-11-16T08:13:14.430" v="6445" actId="478"/>
          <ac:spMkLst>
            <pc:docMk/>
            <pc:sldMk cId="1878827290" sldId="394"/>
            <ac:spMk id="5" creationId="{DD132631-886D-C45C-9FAF-DD73EDFB59BA}"/>
          </ac:spMkLst>
        </pc:spChg>
        <pc:picChg chg="add mod">
          <ac:chgData name="Matthieu De Mari" userId="dfb708c9-d8dc-439f-9a3b-c772bf4a311c" providerId="ADAL" clId="{8EE40018-26BD-4A7B-8D17-70AC8417C2D0}" dt="2022-11-16T08:13:53.505" v="6458" actId="1076"/>
          <ac:picMkLst>
            <pc:docMk/>
            <pc:sldMk cId="1878827290" sldId="394"/>
            <ac:picMk id="4" creationId="{AA52A89A-5796-289C-7EC1-5AEEB444F184}"/>
          </ac:picMkLst>
        </pc:picChg>
        <pc:picChg chg="add mod modCrop">
          <ac:chgData name="Matthieu De Mari" userId="dfb708c9-d8dc-439f-9a3b-c772bf4a311c" providerId="ADAL" clId="{8EE40018-26BD-4A7B-8D17-70AC8417C2D0}" dt="2022-11-16T08:13:50.229" v="6457" actId="1076"/>
          <ac:picMkLst>
            <pc:docMk/>
            <pc:sldMk cId="1878827290" sldId="394"/>
            <ac:picMk id="7" creationId="{AD647818-47CA-E035-9783-1CE629E2B218}"/>
          </ac:picMkLst>
        </pc:picChg>
        <pc:picChg chg="add mod">
          <ac:chgData name="Matthieu De Mari" userId="dfb708c9-d8dc-439f-9a3b-c772bf4a311c" providerId="ADAL" clId="{8EE40018-26BD-4A7B-8D17-70AC8417C2D0}" dt="2022-11-16T08:14:39.726" v="6465" actId="1076"/>
          <ac:picMkLst>
            <pc:docMk/>
            <pc:sldMk cId="1878827290" sldId="394"/>
            <ac:picMk id="9" creationId="{F8D0A878-7AD3-C72A-C57F-77A0A74A3739}"/>
          </ac:picMkLst>
        </pc:picChg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  <pc:spChg chg="mod">
          <ac:chgData name="Matthieu De Mari" userId="dfb708c9-d8dc-439f-9a3b-c772bf4a311c" providerId="ADAL" clId="{8EE40018-26BD-4A7B-8D17-70AC8417C2D0}" dt="2022-11-16T08:16:47.503" v="6520" actId="20577"/>
          <ac:spMkLst>
            <pc:docMk/>
            <pc:sldMk cId="3358927626" sldId="395"/>
            <ac:spMk id="2" creationId="{28C8E2B8-16B2-DFEB-21E8-D5EA9B09A62A}"/>
          </ac:spMkLst>
        </pc:spChg>
        <pc:spChg chg="mod">
          <ac:chgData name="Matthieu De Mari" userId="dfb708c9-d8dc-439f-9a3b-c772bf4a311c" providerId="ADAL" clId="{8EE40018-26BD-4A7B-8D17-70AC8417C2D0}" dt="2022-11-16T08:22:54.575" v="6923" actId="20577"/>
          <ac:spMkLst>
            <pc:docMk/>
            <pc:sldMk cId="3358927626" sldId="395"/>
            <ac:spMk id="3" creationId="{40B01D2C-4BE4-C6CD-31D7-3F2E182779DF}"/>
          </ac:spMkLst>
        </pc:spChg>
        <pc:spChg chg="mod">
          <ac:chgData name="Matthieu De Mari" userId="dfb708c9-d8dc-439f-9a3b-c772bf4a311c" providerId="ADAL" clId="{8EE40018-26BD-4A7B-8D17-70AC8417C2D0}" dt="2022-11-16T08:22:47.306" v="6917" actId="114"/>
          <ac:spMkLst>
            <pc:docMk/>
            <pc:sldMk cId="3358927626" sldId="395"/>
            <ac:spMk id="4" creationId="{D0D29EA2-9996-8782-66AE-561B2D472B85}"/>
          </ac:spMkLst>
        </pc:spChg>
        <pc:picChg chg="add mod ord modCrop">
          <ac:chgData name="Matthieu De Mari" userId="dfb708c9-d8dc-439f-9a3b-c772bf4a311c" providerId="ADAL" clId="{8EE40018-26BD-4A7B-8D17-70AC8417C2D0}" dt="2022-11-16T08:20:52.813" v="6910" actId="1035"/>
          <ac:picMkLst>
            <pc:docMk/>
            <pc:sldMk cId="3358927626" sldId="395"/>
            <ac:picMk id="6" creationId="{174A9CDE-B0B1-2295-86F9-490D9AEF3493}"/>
          </ac:picMkLst>
        </pc:picChg>
        <pc:picChg chg="add mod modCrop">
          <ac:chgData name="Matthieu De Mari" userId="dfb708c9-d8dc-439f-9a3b-c772bf4a311c" providerId="ADAL" clId="{8EE40018-26BD-4A7B-8D17-70AC8417C2D0}" dt="2022-11-16T08:20:14.172" v="6830" actId="1035"/>
          <ac:picMkLst>
            <pc:docMk/>
            <pc:sldMk cId="3358927626" sldId="395"/>
            <ac:picMk id="8" creationId="{8642BB61-5547-E779-25BC-07029F6867D4}"/>
          </ac:picMkLst>
        </pc:picChg>
        <pc:picChg chg="add mod">
          <ac:chgData name="Matthieu De Mari" userId="dfb708c9-d8dc-439f-9a3b-c772bf4a311c" providerId="ADAL" clId="{8EE40018-26BD-4A7B-8D17-70AC8417C2D0}" dt="2022-11-16T08:27:11.404" v="6976" actId="14100"/>
          <ac:picMkLst>
            <pc:docMk/>
            <pc:sldMk cId="3358927626" sldId="395"/>
            <ac:picMk id="10" creationId="{AAA21B2A-5B1A-3237-C1A9-541D91EEB57A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  <pc:spChg chg="mod ord">
          <ac:chgData name="Matthieu De Mari" userId="dfb708c9-d8dc-439f-9a3b-c772bf4a311c" providerId="ADAL" clId="{8EE40018-26BD-4A7B-8D17-70AC8417C2D0}" dt="2022-11-16T09:14:47.750" v="7115" actId="700"/>
          <ac:spMkLst>
            <pc:docMk/>
            <pc:sldMk cId="235876011" sldId="396"/>
            <ac:spMk id="2" creationId="{17F680C4-60DB-6E09-43FB-74235C03AC52}"/>
          </ac:spMkLst>
        </pc:spChg>
        <pc:spChg chg="del mod ord">
          <ac:chgData name="Matthieu De Mari" userId="dfb708c9-d8dc-439f-9a3b-c772bf4a311c" providerId="ADAL" clId="{8EE40018-26BD-4A7B-8D17-70AC8417C2D0}" dt="2022-11-16T09:11:26.351" v="7002" actId="700"/>
          <ac:spMkLst>
            <pc:docMk/>
            <pc:sldMk cId="235876011" sldId="396"/>
            <ac:spMk id="3" creationId="{B478759E-ACAD-58BC-48B9-0B5355783255}"/>
          </ac:spMkLst>
        </pc:spChg>
        <pc:spChg chg="add del mod ord">
          <ac:chgData name="Matthieu De Mari" userId="dfb708c9-d8dc-439f-9a3b-c772bf4a311c" providerId="ADAL" clId="{8EE40018-26BD-4A7B-8D17-70AC8417C2D0}" dt="2022-11-16T09:13:41.067" v="7023" actId="1032"/>
          <ac:spMkLst>
            <pc:docMk/>
            <pc:sldMk cId="235876011" sldId="396"/>
            <ac:spMk id="4" creationId="{88798E55-5E88-863A-E590-8857F1B9337A}"/>
          </ac:spMkLst>
        </pc:spChg>
        <pc:spChg chg="add del mod ord">
          <ac:chgData name="Matthieu De Mari" userId="dfb708c9-d8dc-439f-9a3b-c772bf4a311c" providerId="ADAL" clId="{8EE40018-26BD-4A7B-8D17-70AC8417C2D0}" dt="2022-11-16T09:12:11.075" v="7009" actId="478"/>
          <ac:spMkLst>
            <pc:docMk/>
            <pc:sldMk cId="235876011" sldId="396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15:06.540" v="7117" actId="478"/>
          <ac:spMkLst>
            <pc:docMk/>
            <pc:sldMk cId="235876011" sldId="396"/>
            <ac:spMk id="9" creationId="{E1E2BAE9-B463-6C8C-3125-56F648E4D13A}"/>
          </ac:spMkLst>
        </pc:spChg>
        <pc:spChg chg="add mod">
          <ac:chgData name="Matthieu De Mari" userId="dfb708c9-d8dc-439f-9a3b-c772bf4a311c" providerId="ADAL" clId="{8EE40018-26BD-4A7B-8D17-70AC8417C2D0}" dt="2022-11-16T09:35:02.003" v="8057" actId="21"/>
          <ac:spMkLst>
            <pc:docMk/>
            <pc:sldMk cId="235876011" sldId="396"/>
            <ac:spMk id="11" creationId="{8FB938B3-49AA-64A9-0AE5-33A8966854C4}"/>
          </ac:spMkLst>
        </pc:spChg>
        <pc:graphicFrameChg chg="add del mod ord modGraphic">
          <ac:chgData name="Matthieu De Mari" userId="dfb708c9-d8dc-439f-9a3b-c772bf4a311c" providerId="ADAL" clId="{8EE40018-26BD-4A7B-8D17-70AC8417C2D0}" dt="2022-11-16T09:14:55.106" v="7116" actId="478"/>
          <ac:graphicFrameMkLst>
            <pc:docMk/>
            <pc:sldMk cId="235876011" sldId="396"/>
            <ac:graphicFrameMk id="8" creationId="{B4902423-AB70-D34F-5548-C532B02BCEB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15:10.124" v="7118"/>
          <ac:graphicFrameMkLst>
            <pc:docMk/>
            <pc:sldMk cId="235876011" sldId="396"/>
            <ac:graphicFrameMk id="12" creationId="{BCC3C7A5-B077-6F5F-45EA-4FDC58A4BFB1}"/>
          </ac:graphicFrameMkLst>
        </pc:graphicFrameChg>
        <pc:picChg chg="add mod">
          <ac:chgData name="Matthieu De Mari" userId="dfb708c9-d8dc-439f-9a3b-c772bf4a311c" providerId="ADAL" clId="{8EE40018-26BD-4A7B-8D17-70AC8417C2D0}" dt="2022-11-16T09:12:46.864" v="7019" actId="1076"/>
          <ac:picMkLst>
            <pc:docMk/>
            <pc:sldMk cId="235876011" sldId="396"/>
            <ac:picMk id="7" creationId="{20E02448-3801-471A-05BA-5A89814634F9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  <pc:spChg chg="mod">
          <ac:chgData name="Matthieu De Mari" userId="dfb708c9-d8dc-439f-9a3b-c772bf4a311c" providerId="ADAL" clId="{8EE40018-26BD-4A7B-8D17-70AC8417C2D0}" dt="2022-11-16T09:39:27.213" v="8113" actId="113"/>
          <ac:spMkLst>
            <pc:docMk/>
            <pc:sldMk cId="303120167" sldId="397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3.434" v="7010" actId="478"/>
          <ac:spMkLst>
            <pc:docMk/>
            <pc:sldMk cId="303120167" sldId="397"/>
            <ac:spMk id="5" creationId="{22A7F2BD-602F-BB3B-FFA5-70C0D7524CB3}"/>
          </ac:spMkLst>
        </pc:spChg>
        <pc:spChg chg="add mod">
          <ac:chgData name="Matthieu De Mari" userId="dfb708c9-d8dc-439f-9a3b-c772bf4a311c" providerId="ADAL" clId="{8EE40018-26BD-4A7B-8D17-70AC8417C2D0}" dt="2022-11-16T09:29:55.170" v="7894" actId="113"/>
          <ac:spMkLst>
            <pc:docMk/>
            <pc:sldMk cId="303120167" sldId="397"/>
            <ac:spMk id="9" creationId="{FF185986-30C4-409E-4CCE-C31ABDC63CE2}"/>
          </ac:spMkLst>
        </pc:spChg>
        <pc:spChg chg="add mod">
          <ac:chgData name="Matthieu De Mari" userId="dfb708c9-d8dc-439f-9a3b-c772bf4a311c" providerId="ADAL" clId="{8EE40018-26BD-4A7B-8D17-70AC8417C2D0}" dt="2022-11-16T09:29:56.746" v="7895" actId="113"/>
          <ac:spMkLst>
            <pc:docMk/>
            <pc:sldMk cId="303120167" sldId="397"/>
            <ac:spMk id="10" creationId="{8EAC98E0-52CF-30C6-2263-89612014B5AD}"/>
          </ac:spMkLst>
        </pc:spChg>
        <pc:spChg chg="add mod">
          <ac:chgData name="Matthieu De Mari" userId="dfb708c9-d8dc-439f-9a3b-c772bf4a311c" providerId="ADAL" clId="{8EE40018-26BD-4A7B-8D17-70AC8417C2D0}" dt="2022-11-16T09:30:19.481" v="7905" actId="1076"/>
          <ac:spMkLst>
            <pc:docMk/>
            <pc:sldMk cId="303120167" sldId="397"/>
            <ac:spMk id="11" creationId="{7C8A78D0-5585-4A73-CBAC-4BE6346D2322}"/>
          </ac:spMkLst>
        </pc:spChg>
        <pc:graphicFrameChg chg="add del mod">
          <ac:chgData name="Matthieu De Mari" userId="dfb708c9-d8dc-439f-9a3b-c772bf4a311c" providerId="ADAL" clId="{8EE40018-26BD-4A7B-8D17-70AC8417C2D0}" dt="2022-11-16T09:18:43.684" v="7323" actId="478"/>
          <ac:graphicFrameMkLst>
            <pc:docMk/>
            <pc:sldMk cId="303120167" sldId="397"/>
            <ac:graphicFrameMk id="6" creationId="{FEFB6307-98E7-CE06-C05A-D53D270EEC2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8:57.311" v="7833" actId="1076"/>
          <ac:graphicFrameMkLst>
            <pc:docMk/>
            <pc:sldMk cId="303120167" sldId="397"/>
            <ac:graphicFrameMk id="7" creationId="{CD44B9A1-537C-8FAD-9312-28EA40B67374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9:04.495" v="7835" actId="1076"/>
          <ac:graphicFrameMkLst>
            <pc:docMk/>
            <pc:sldMk cId="303120167" sldId="397"/>
            <ac:graphicFrameMk id="8" creationId="{80214A9B-AEF2-000F-C87F-D02A05A27DD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18:44.911" v="7324" actId="478"/>
          <ac:picMkLst>
            <pc:docMk/>
            <pc:sldMk cId="303120167" sldId="397"/>
            <ac:picMk id="3" creationId="{56BAEBCC-0F0E-FB48-38F6-6B5F403A1F7C}"/>
          </ac:picMkLst>
        </pc:picChg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  <pc:spChg chg="mod ord">
          <ac:chgData name="Matthieu De Mari" userId="dfb708c9-d8dc-439f-9a3b-c772bf4a311c" providerId="ADAL" clId="{8EE40018-26BD-4A7B-8D17-70AC8417C2D0}" dt="2022-11-16T09:32:32.005" v="7948" actId="700"/>
          <ac:spMkLst>
            <pc:docMk/>
            <pc:sldMk cId="3176757324" sldId="398"/>
            <ac:spMk id="2" creationId="{17F680C4-60DB-6E09-43FB-74235C03AC52}"/>
          </ac:spMkLst>
        </pc:spChg>
        <pc:spChg chg="mod ord">
          <ac:chgData name="Matthieu De Mari" userId="dfb708c9-d8dc-439f-9a3b-c772bf4a311c" providerId="ADAL" clId="{8EE40018-26BD-4A7B-8D17-70AC8417C2D0}" dt="2022-11-16T09:40:00.726" v="8122" actId="113"/>
          <ac:spMkLst>
            <pc:docMk/>
            <pc:sldMk cId="3176757324" sldId="398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5.459" v="7011" actId="478"/>
          <ac:spMkLst>
            <pc:docMk/>
            <pc:sldMk cId="3176757324" sldId="398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37:33.466" v="8095" actId="478"/>
          <ac:spMkLst>
            <pc:docMk/>
            <pc:sldMk cId="3176757324" sldId="398"/>
            <ac:spMk id="7" creationId="{248779FB-09DB-842B-5D47-010A55395ACD}"/>
          </ac:spMkLst>
        </pc:spChg>
        <pc:spChg chg="add del mod">
          <ac:chgData name="Matthieu De Mari" userId="dfb708c9-d8dc-439f-9a3b-c772bf4a311c" providerId="ADAL" clId="{8EE40018-26BD-4A7B-8D17-70AC8417C2D0}" dt="2022-11-16T09:37:34.263" v="8096" actId="478"/>
          <ac:spMkLst>
            <pc:docMk/>
            <pc:sldMk cId="3176757324" sldId="398"/>
            <ac:spMk id="11" creationId="{C1E45E87-2203-B9D4-694F-1B51F7473FF4}"/>
          </ac:spMkLst>
        </pc:spChg>
        <pc:graphicFrameChg chg="add del mod">
          <ac:chgData name="Matthieu De Mari" userId="dfb708c9-d8dc-439f-9a3b-c772bf4a311c" providerId="ADAL" clId="{8EE40018-26BD-4A7B-8D17-70AC8417C2D0}" dt="2022-11-16T09:32:28.546" v="7946" actId="478"/>
          <ac:graphicFrameMkLst>
            <pc:docMk/>
            <pc:sldMk cId="3176757324" sldId="398"/>
            <ac:graphicFrameMk id="6" creationId="{61B34CF1-53EA-7075-FB68-7041550F7757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32:29.331" v="7947" actId="478"/>
          <ac:picMkLst>
            <pc:docMk/>
            <pc:sldMk cId="3176757324" sldId="398"/>
            <ac:picMk id="3" creationId="{50C703EC-0278-1ECC-A1C3-6B81DCEDD813}"/>
          </ac:picMkLst>
        </pc:picChg>
        <pc:picChg chg="add del mod">
          <ac:chgData name="Matthieu De Mari" userId="dfb708c9-d8dc-439f-9a3b-c772bf4a311c" providerId="ADAL" clId="{8EE40018-26BD-4A7B-8D17-70AC8417C2D0}" dt="2022-11-16T09:45:33.913" v="8250" actId="478"/>
          <ac:picMkLst>
            <pc:docMk/>
            <pc:sldMk cId="3176757324" sldId="398"/>
            <ac:picMk id="9" creationId="{45B60CAD-8651-3BBA-9862-B762F00F0588}"/>
          </ac:picMkLst>
        </pc:picChg>
        <pc:picChg chg="add mod">
          <ac:chgData name="Matthieu De Mari" userId="dfb708c9-d8dc-439f-9a3b-c772bf4a311c" providerId="ADAL" clId="{8EE40018-26BD-4A7B-8D17-70AC8417C2D0}" dt="2022-11-16T09:37:53.406" v="8101" actId="1076"/>
          <ac:picMkLst>
            <pc:docMk/>
            <pc:sldMk cId="3176757324" sldId="398"/>
            <ac:picMk id="13" creationId="{04C9B43B-40BD-8F2B-A299-B54466A2A073}"/>
          </ac:picMkLst>
        </pc:picChg>
        <pc:picChg chg="add mod">
          <ac:chgData name="Matthieu De Mari" userId="dfb708c9-d8dc-439f-9a3b-c772bf4a311c" providerId="ADAL" clId="{8EE40018-26BD-4A7B-8D17-70AC8417C2D0}" dt="2022-11-16T09:45:37.379" v="8252" actId="1076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  <pc:spChg chg="mod">
          <ac:chgData name="Matthieu De Mari" userId="dfb708c9-d8dc-439f-9a3b-c772bf4a311c" providerId="ADAL" clId="{8EE40018-26BD-4A7B-8D17-70AC8417C2D0}" dt="2022-11-16T09:44:16.758" v="8224" actId="20577"/>
          <ac:spMkLst>
            <pc:docMk/>
            <pc:sldMk cId="1676715781" sldId="399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7.219" v="7012" actId="478"/>
          <ac:spMkLst>
            <pc:docMk/>
            <pc:sldMk cId="1676715781" sldId="399"/>
            <ac:spMk id="5" creationId="{22A7F2BD-602F-BB3B-FFA5-70C0D7524CB3}"/>
          </ac:spMkLst>
        </pc:spChg>
        <pc:graphicFrameChg chg="add del mod">
          <ac:chgData name="Matthieu De Mari" userId="dfb708c9-d8dc-439f-9a3b-c772bf4a311c" providerId="ADAL" clId="{8EE40018-26BD-4A7B-8D17-70AC8417C2D0}" dt="2022-11-16T09:40:33.486" v="8127" actId="478"/>
          <ac:graphicFrameMkLst>
            <pc:docMk/>
            <pc:sldMk cId="1676715781" sldId="399"/>
            <ac:graphicFrameMk id="6" creationId="{E0ABC126-498B-F89D-6B7E-2508127C3F4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40:34.364" v="8128" actId="478"/>
          <ac:picMkLst>
            <pc:docMk/>
            <pc:sldMk cId="1676715781" sldId="399"/>
            <ac:picMk id="3" creationId="{B6ADA1DD-2F42-7EB4-F7B7-826E49B1E20F}"/>
          </ac:picMkLst>
        </pc:picChg>
        <pc:picChg chg="add mod modCrop">
          <ac:chgData name="Matthieu De Mari" userId="dfb708c9-d8dc-439f-9a3b-c772bf4a311c" providerId="ADAL" clId="{8EE40018-26BD-4A7B-8D17-70AC8417C2D0}" dt="2022-11-16T09:43:33.831" v="8188" actId="732"/>
          <ac:picMkLst>
            <pc:docMk/>
            <pc:sldMk cId="1676715781" sldId="399"/>
            <ac:picMk id="8" creationId="{5E84C124-D1CE-668B-3F41-F4530F8849C5}"/>
          </ac:picMkLst>
        </pc:picChg>
        <pc:picChg chg="add mod modCrop">
          <ac:chgData name="Matthieu De Mari" userId="dfb708c9-d8dc-439f-9a3b-c772bf4a311c" providerId="ADAL" clId="{8EE40018-26BD-4A7B-8D17-70AC8417C2D0}" dt="2022-11-16T09:43:40.991" v="8190" actId="1076"/>
          <ac:picMkLst>
            <pc:docMk/>
            <pc:sldMk cId="1676715781" sldId="399"/>
            <ac:picMk id="10" creationId="{620C15EF-BF44-3EB9-0304-0411E6CCAF0E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  <pc:spChg chg="del">
          <ac:chgData name="Matthieu De Mari" userId="dfb708c9-d8dc-439f-9a3b-c772bf4a311c" providerId="ADAL" clId="{8EE40018-26BD-4A7B-8D17-70AC8417C2D0}" dt="2022-11-16T09:11:37.929" v="7007" actId="478"/>
          <ac:spMkLst>
            <pc:docMk/>
            <pc:sldMk cId="1334194148" sldId="400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1:39.446" v="7008" actId="478"/>
          <ac:spMkLst>
            <pc:docMk/>
            <pc:sldMk cId="1334194148" sldId="400"/>
            <ac:spMk id="5" creationId="{22A7F2BD-602F-BB3B-FFA5-70C0D7524CB3}"/>
          </ac:spMkLst>
        </pc:spChg>
        <pc:graphicFrameChg chg="add mod">
          <ac:chgData name="Matthieu De Mari" userId="dfb708c9-d8dc-439f-9a3b-c772bf4a311c" providerId="ADAL" clId="{8EE40018-26BD-4A7B-8D17-70AC8417C2D0}" dt="2022-11-16T09:44:35.974" v="8227" actId="1076"/>
          <ac:graphicFrameMkLst>
            <pc:docMk/>
            <pc:sldMk cId="1334194148" sldId="400"/>
            <ac:graphicFrameMk id="7" creationId="{14978745-F435-EFB2-F0FD-EFBAA9DE25DF}"/>
          </ac:graphicFrameMkLst>
        </pc:graphicFrameChg>
        <pc:picChg chg="add mod">
          <ac:chgData name="Matthieu De Mari" userId="dfb708c9-d8dc-439f-9a3b-c772bf4a311c" providerId="ADAL" clId="{8EE40018-26BD-4A7B-8D17-70AC8417C2D0}" dt="2022-11-16T09:44:39.377" v="8229" actId="1076"/>
          <ac:picMkLst>
            <pc:docMk/>
            <pc:sldMk cId="1334194148" sldId="400"/>
            <ac:picMk id="6" creationId="{118C01C3-BC43-CCB4-739E-04E83EE58F97}"/>
          </ac:picMkLst>
        </pc:picChg>
        <pc:picChg chg="add mod">
          <ac:chgData name="Matthieu De Mari" userId="dfb708c9-d8dc-439f-9a3b-c772bf4a311c" providerId="ADAL" clId="{8EE40018-26BD-4A7B-8D17-70AC8417C2D0}" dt="2022-11-16T09:45:00.176" v="8239" actId="1076"/>
          <ac:picMkLst>
            <pc:docMk/>
            <pc:sldMk cId="1334194148" sldId="400"/>
            <ac:picMk id="8" creationId="{05C717F0-57FD-6CCB-159B-060DBAC4625A}"/>
          </ac:picMkLst>
        </pc:picChg>
        <pc:picChg chg="add mod">
          <ac:chgData name="Matthieu De Mari" userId="dfb708c9-d8dc-439f-9a3b-c772bf4a311c" providerId="ADAL" clId="{8EE40018-26BD-4A7B-8D17-70AC8417C2D0}" dt="2022-11-16T09:44:54.184" v="8235" actId="14100"/>
          <ac:picMkLst>
            <pc:docMk/>
            <pc:sldMk cId="1334194148" sldId="400"/>
            <ac:picMk id="9" creationId="{758C89A2-82AC-E043-4DEC-4A0F9EDC84A9}"/>
          </ac:picMkLst>
        </pc:picChg>
        <pc:picChg chg="add mod">
          <ac:chgData name="Matthieu De Mari" userId="dfb708c9-d8dc-439f-9a3b-c772bf4a311c" providerId="ADAL" clId="{8EE40018-26BD-4A7B-8D17-70AC8417C2D0}" dt="2022-11-16T09:44:57.184" v="8238" actId="1076"/>
          <ac:picMkLst>
            <pc:docMk/>
            <pc:sldMk cId="1334194148" sldId="400"/>
            <ac:picMk id="10" creationId="{9B63E14B-9A42-F774-03CE-08533573C0EE}"/>
          </ac:picMkLst>
        </pc:picChg>
        <pc:picChg chg="add mod">
          <ac:chgData name="Matthieu De Mari" userId="dfb708c9-d8dc-439f-9a3b-c772bf4a311c" providerId="ADAL" clId="{8EE40018-26BD-4A7B-8D17-70AC8417C2D0}" dt="2022-11-16T09:45:07.721" v="8241" actId="1076"/>
          <ac:picMkLst>
            <pc:docMk/>
            <pc:sldMk cId="1334194148" sldId="400"/>
            <ac:picMk id="11" creationId="{136DEE69-FEF1-EC5E-1B2B-B226AC7EED7C}"/>
          </ac:picMkLst>
        </pc:picChg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  <pc:spChg chg="mod">
          <ac:chgData name="Matthieu De Mari" userId="dfb708c9-d8dc-439f-9a3b-c772bf4a311c" providerId="ADAL" clId="{8EE40018-26BD-4A7B-8D17-70AC8417C2D0}" dt="2022-11-16T09:35:26.032" v="8067" actId="5793"/>
          <ac:spMkLst>
            <pc:docMk/>
            <pc:sldMk cId="1629532386" sldId="401"/>
            <ac:spMk id="3" creationId="{8498DCDA-D7C7-42F2-ACC9-65962DF9399D}"/>
          </ac:spMkLst>
        </pc:spChg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  <pc:spChg chg="mod">
          <ac:chgData name="Matthieu De Mari" userId="dfb708c9-d8dc-439f-9a3b-c772bf4a311c" providerId="ADAL" clId="{8EE40018-26BD-4A7B-8D17-70AC8417C2D0}" dt="2022-11-16T09:40:06.964" v="8123" actId="113"/>
          <ac:spMkLst>
            <pc:docMk/>
            <pc:sldMk cId="733464481" sldId="402"/>
            <ac:spMk id="4" creationId="{88798E55-5E88-863A-E590-8857F1B9337A}"/>
          </ac:spMkLst>
        </pc:spChg>
        <pc:spChg chg="mod">
          <ac:chgData name="Matthieu De Mari" userId="dfb708c9-d8dc-439f-9a3b-c772bf4a311c" providerId="ADAL" clId="{8EE40018-26BD-4A7B-8D17-70AC8417C2D0}" dt="2022-11-16T09:40:22.260" v="8126" actId="113"/>
          <ac:spMkLst>
            <pc:docMk/>
            <pc:sldMk cId="733464481" sldId="402"/>
            <ac:spMk id="7" creationId="{248779FB-09DB-842B-5D47-010A55395ACD}"/>
          </ac:spMkLst>
        </pc:spChg>
        <pc:picChg chg="add mod">
          <ac:chgData name="Matthieu De Mari" userId="dfb708c9-d8dc-439f-9a3b-c772bf4a311c" providerId="ADAL" clId="{8EE40018-26BD-4A7B-8D17-70AC8417C2D0}" dt="2022-11-16T09:39:02.820" v="8110" actId="1076"/>
          <ac:picMkLst>
            <pc:docMk/>
            <pc:sldMk cId="733464481" sldId="402"/>
            <ac:picMk id="3" creationId="{2DD93DF7-B9C7-7900-A89C-6F0DE1F7D3C7}"/>
          </ac:picMkLst>
        </pc:picChg>
        <pc:picChg chg="add mod modCrop">
          <ac:chgData name="Matthieu De Mari" userId="dfb708c9-d8dc-439f-9a3b-c772bf4a311c" providerId="ADAL" clId="{8EE40018-26BD-4A7B-8D17-70AC8417C2D0}" dt="2022-11-16T09:45:30.726" v="8249" actId="1076"/>
          <ac:picMkLst>
            <pc:docMk/>
            <pc:sldMk cId="733464481" sldId="402"/>
            <ac:picMk id="5" creationId="{7B9C9C99-5ADC-5F5B-8E86-A945C88E213A}"/>
          </ac:picMkLst>
        </pc:picChg>
        <pc:picChg chg="del mod">
          <ac:chgData name="Matthieu De Mari" userId="dfb708c9-d8dc-439f-9a3b-c772bf4a311c" providerId="ADAL" clId="{8EE40018-26BD-4A7B-8D17-70AC8417C2D0}" dt="2022-11-16T09:45:13.764" v="8242" actId="478"/>
          <ac:picMkLst>
            <pc:docMk/>
            <pc:sldMk cId="733464481" sldId="402"/>
            <ac:picMk id="9" creationId="{45B60CAD-8651-3BBA-9862-B762F00F0588}"/>
          </ac:picMkLst>
        </pc:picChg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EE40018-26BD-4A7B-8D17-70AC8417C2D0}" dt="2022-11-16T09:49:26.855" v="8285" actId="20577"/>
          <ac:spMkLst>
            <pc:docMk/>
            <pc:sldMk cId="106661604" sldId="406"/>
            <ac:spMk id="2" creationId="{B2D6E47F-EE41-14EC-57C7-619AC0EC550B}"/>
          </ac:spMkLst>
        </pc:spChg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  <pc:spChg chg="mod">
          <ac:chgData name="Matthieu De Mari" userId="dfb708c9-d8dc-439f-9a3b-c772bf4a311c" providerId="ADAL" clId="{1002CE28-12E1-453F-8E06-90F32FAF9697}" dt="2022-10-19T06:31:01.123" v="4" actId="20577"/>
          <ac:spMkLst>
            <pc:docMk/>
            <pc:sldMk cId="4221035150" sldId="256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002CE28-12E1-453F-8E06-90F32FAF9697}" dt="2022-10-19T06:32:13.307" v="17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9" creationId="{27504F79-603A-6F7A-93E7-C9CABA0FF303}"/>
          </ac:spMkLst>
        </pc:spChg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10" creationId="{99872183-7F29-FB0F-D3D7-53204406A33F}"/>
          </ac:spMkLst>
        </pc:spChg>
      </pc:sldMasterChg>
    </pc:docChg>
  </pc:docChgLst>
  <pc:docChgLst>
    <pc:chgData name="Matthieu De Mari" userId="dfb708c9-d8dc-439f-9a3b-c772bf4a311c" providerId="ADAL" clId="{332FBA38-1857-4455-B912-AB89D4A1C0B0}"/>
    <pc:docChg chg="custSel delSld modSld delSection modSection">
      <pc:chgData name="Matthieu De Mari" userId="dfb708c9-d8dc-439f-9a3b-c772bf4a311c" providerId="ADAL" clId="{332FBA38-1857-4455-B912-AB89D4A1C0B0}" dt="2023-01-30T02:34:54.408" v="55" actId="47"/>
      <pc:docMkLst>
        <pc:docMk/>
      </pc:docMkLst>
      <pc:sldChg chg="del">
        <pc:chgData name="Matthieu De Mari" userId="dfb708c9-d8dc-439f-9a3b-c772bf4a311c" providerId="ADAL" clId="{332FBA38-1857-4455-B912-AB89D4A1C0B0}" dt="2023-01-30T01:45:03.077" v="54" actId="47"/>
        <pc:sldMkLst>
          <pc:docMk/>
          <pc:sldMk cId="1893873068" sldId="266"/>
        </pc:sldMkLst>
      </pc:sldChg>
      <pc:sldChg chg="del">
        <pc:chgData name="Matthieu De Mari" userId="dfb708c9-d8dc-439f-9a3b-c772bf4a311c" providerId="ADAL" clId="{332FBA38-1857-4455-B912-AB89D4A1C0B0}" dt="2023-01-30T01:43:08.086" v="15" actId="47"/>
        <pc:sldMkLst>
          <pc:docMk/>
          <pc:sldMk cId="1036081419" sldId="346"/>
        </pc:sldMkLst>
      </pc:sldChg>
      <pc:sldChg chg="modSp mod">
        <pc:chgData name="Matthieu De Mari" userId="dfb708c9-d8dc-439f-9a3b-c772bf4a311c" providerId="ADAL" clId="{332FBA38-1857-4455-B912-AB89D4A1C0B0}" dt="2023-01-30T01:44:52.766" v="53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332FBA38-1857-4455-B912-AB89D4A1C0B0}" dt="2023-01-30T01:44:52.766" v="53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332FBA38-1857-4455-B912-AB89D4A1C0B0}" dt="2023-01-30T01:43:08.086" v="15" actId="47"/>
        <pc:sldMkLst>
          <pc:docMk/>
          <pc:sldMk cId="4234745274" sldId="584"/>
        </pc:sldMkLst>
      </pc:sldChg>
      <pc:sldChg chg="del">
        <pc:chgData name="Matthieu De Mari" userId="dfb708c9-d8dc-439f-9a3b-c772bf4a311c" providerId="ADAL" clId="{332FBA38-1857-4455-B912-AB89D4A1C0B0}" dt="2023-01-30T02:34:54.408" v="55" actId="47"/>
        <pc:sldMkLst>
          <pc:docMk/>
          <pc:sldMk cId="757654497" sldId="585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259418059" sldId="597"/>
        </pc:sldMkLst>
      </pc:sldChg>
      <pc:sldChg chg="del">
        <pc:chgData name="Matthieu De Mari" userId="dfb708c9-d8dc-439f-9a3b-c772bf4a311c" providerId="ADAL" clId="{332FBA38-1857-4455-B912-AB89D4A1C0B0}" dt="2023-01-30T01:42:56.654" v="2" actId="47"/>
        <pc:sldMkLst>
          <pc:docMk/>
          <pc:sldMk cId="3293608690" sldId="598"/>
        </pc:sldMkLst>
      </pc:sldChg>
      <pc:sldChg chg="del">
        <pc:chgData name="Matthieu De Mari" userId="dfb708c9-d8dc-439f-9a3b-c772bf4a311c" providerId="ADAL" clId="{332FBA38-1857-4455-B912-AB89D4A1C0B0}" dt="2023-01-30T01:42:58.767" v="4" actId="47"/>
        <pc:sldMkLst>
          <pc:docMk/>
          <pc:sldMk cId="3311162221" sldId="600"/>
        </pc:sldMkLst>
      </pc:sldChg>
      <pc:sldChg chg="del">
        <pc:chgData name="Matthieu De Mari" userId="dfb708c9-d8dc-439f-9a3b-c772bf4a311c" providerId="ADAL" clId="{332FBA38-1857-4455-B912-AB89D4A1C0B0}" dt="2023-01-30T01:42:59.423" v="5" actId="47"/>
        <pc:sldMkLst>
          <pc:docMk/>
          <pc:sldMk cId="4164146941" sldId="601"/>
        </pc:sldMkLst>
      </pc:sldChg>
      <pc:sldChg chg="del">
        <pc:chgData name="Matthieu De Mari" userId="dfb708c9-d8dc-439f-9a3b-c772bf4a311c" providerId="ADAL" clId="{332FBA38-1857-4455-B912-AB89D4A1C0B0}" dt="2023-01-30T01:43:00.094" v="6" actId="47"/>
        <pc:sldMkLst>
          <pc:docMk/>
          <pc:sldMk cId="753447951" sldId="602"/>
        </pc:sldMkLst>
      </pc:sldChg>
      <pc:sldChg chg="del">
        <pc:chgData name="Matthieu De Mari" userId="dfb708c9-d8dc-439f-9a3b-c772bf4a311c" providerId="ADAL" clId="{332FBA38-1857-4455-B912-AB89D4A1C0B0}" dt="2023-01-30T01:43:00.838" v="7" actId="47"/>
        <pc:sldMkLst>
          <pc:docMk/>
          <pc:sldMk cId="3867022977" sldId="603"/>
        </pc:sldMkLst>
      </pc:sldChg>
      <pc:sldChg chg="del">
        <pc:chgData name="Matthieu De Mari" userId="dfb708c9-d8dc-439f-9a3b-c772bf4a311c" providerId="ADAL" clId="{332FBA38-1857-4455-B912-AB89D4A1C0B0}" dt="2023-01-30T01:43:01.563" v="8" actId="47"/>
        <pc:sldMkLst>
          <pc:docMk/>
          <pc:sldMk cId="940220098" sldId="604"/>
        </pc:sldMkLst>
      </pc:sldChg>
      <pc:sldChg chg="del">
        <pc:chgData name="Matthieu De Mari" userId="dfb708c9-d8dc-439f-9a3b-c772bf4a311c" providerId="ADAL" clId="{332FBA38-1857-4455-B912-AB89D4A1C0B0}" dt="2023-01-30T01:43:02.230" v="9" actId="47"/>
        <pc:sldMkLst>
          <pc:docMk/>
          <pc:sldMk cId="4160337629" sldId="605"/>
        </pc:sldMkLst>
      </pc:sldChg>
      <pc:sldChg chg="del">
        <pc:chgData name="Matthieu De Mari" userId="dfb708c9-d8dc-439f-9a3b-c772bf4a311c" providerId="ADAL" clId="{332FBA38-1857-4455-B912-AB89D4A1C0B0}" dt="2023-01-30T01:43:02.890" v="10" actId="47"/>
        <pc:sldMkLst>
          <pc:docMk/>
          <pc:sldMk cId="2602861072" sldId="606"/>
        </pc:sldMkLst>
      </pc:sldChg>
      <pc:sldChg chg="del">
        <pc:chgData name="Matthieu De Mari" userId="dfb708c9-d8dc-439f-9a3b-c772bf4a311c" providerId="ADAL" clId="{332FBA38-1857-4455-B912-AB89D4A1C0B0}" dt="2023-01-30T01:43:03.504" v="11" actId="47"/>
        <pc:sldMkLst>
          <pc:docMk/>
          <pc:sldMk cId="931835860" sldId="607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567954153" sldId="608"/>
        </pc:sldMkLst>
      </pc:sldChg>
      <pc:sldChg chg="del">
        <pc:chgData name="Matthieu De Mari" userId="dfb708c9-d8dc-439f-9a3b-c772bf4a311c" providerId="ADAL" clId="{332FBA38-1857-4455-B912-AB89D4A1C0B0}" dt="2023-01-30T01:43:06.319" v="14" actId="47"/>
        <pc:sldMkLst>
          <pc:docMk/>
          <pc:sldMk cId="3917875204" sldId="609"/>
        </pc:sldMkLst>
      </pc:sldChg>
      <pc:sldChg chg="modSp mod">
        <pc:chgData name="Matthieu De Mari" userId="dfb708c9-d8dc-439f-9a3b-c772bf4a311c" providerId="ADAL" clId="{332FBA38-1857-4455-B912-AB89D4A1C0B0}" dt="2023-01-30T01:44:35.191" v="30" actId="207"/>
        <pc:sldMkLst>
          <pc:docMk/>
          <pc:sldMk cId="2981252275" sldId="621"/>
        </pc:sldMkLst>
        <pc:spChg chg="mod">
          <ac:chgData name="Matthieu De Mari" userId="dfb708c9-d8dc-439f-9a3b-c772bf4a311c" providerId="ADAL" clId="{332FBA38-1857-4455-B912-AB89D4A1C0B0}" dt="2023-01-30T01:44:35.191" v="30" actId="207"/>
          <ac:spMkLst>
            <pc:docMk/>
            <pc:sldMk cId="2981252275" sldId="621"/>
            <ac:spMk id="3" creationId="{E475B357-0886-EDDA-5F55-77F580FB4D9B}"/>
          </ac:spMkLst>
        </pc:spChg>
      </pc:sldChg>
      <pc:sldChg chg="modSp mod">
        <pc:chgData name="Matthieu De Mari" userId="dfb708c9-d8dc-439f-9a3b-c772bf4a311c" providerId="ADAL" clId="{332FBA38-1857-4455-B912-AB89D4A1C0B0}" dt="2023-01-30T01:44:22.417" v="19"/>
        <pc:sldMkLst>
          <pc:docMk/>
          <pc:sldMk cId="373424118" sldId="622"/>
        </pc:sldMkLst>
        <pc:spChg chg="mod">
          <ac:chgData name="Matthieu De Mari" userId="dfb708c9-d8dc-439f-9a3b-c772bf4a311c" providerId="ADAL" clId="{332FBA38-1857-4455-B912-AB89D4A1C0B0}" dt="2023-01-30T01:44:22.417" v="19"/>
          <ac:spMkLst>
            <pc:docMk/>
            <pc:sldMk cId="373424118" sldId="622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332FBA38-1857-4455-B912-AB89D4A1C0B0}" dt="2023-01-30T01:43:04.276" v="12" actId="47"/>
        <pc:sldMkLst>
          <pc:docMk/>
          <pc:sldMk cId="3297131487" sldId="674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897058542" sldId="675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835649016" sldId="676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884541142" sldId="677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2352100971" sldId="678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2981861631" sldId="679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070980310" sldId="680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553405563" sldId="681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861894177" sldId="682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2842754368" sldId="683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471935524" sldId="684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24200857" sldId="685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4216766390" sldId="686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952498485" sldId="687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712839065" sldId="688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4050198808" sldId="689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379410033" sldId="690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893661445" sldId="691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820192749" sldId="692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510609202" sldId="693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477522753" sldId="694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039662996" sldId="695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2185010345" sldId="696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048734105" sldId="697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974998153" sldId="698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4280828406" sldId="700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2900435530" sldId="701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760391290" sldId="702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461197934" sldId="703"/>
        </pc:sldMkLst>
      </pc:sldChg>
      <pc:sldChg chg="del">
        <pc:chgData name="Matthieu De Mari" userId="dfb708c9-d8dc-439f-9a3b-c772bf4a311c" providerId="ADAL" clId="{332FBA38-1857-4455-B912-AB89D4A1C0B0}" dt="2023-01-30T01:42:56.654" v="2" actId="47"/>
        <pc:sldMkLst>
          <pc:docMk/>
          <pc:sldMk cId="1199445996" sldId="704"/>
        </pc:sldMkLst>
      </pc:sldChg>
      <pc:sldChg chg="del">
        <pc:chgData name="Matthieu De Mari" userId="dfb708c9-d8dc-439f-9a3b-c772bf4a311c" providerId="ADAL" clId="{332FBA38-1857-4455-B912-AB89D4A1C0B0}" dt="2023-01-30T01:42:56.654" v="2" actId="47"/>
        <pc:sldMkLst>
          <pc:docMk/>
          <pc:sldMk cId="3621017340" sldId="705"/>
        </pc:sldMkLst>
      </pc:sldChg>
      <pc:sldChg chg="del">
        <pc:chgData name="Matthieu De Mari" userId="dfb708c9-d8dc-439f-9a3b-c772bf4a311c" providerId="ADAL" clId="{332FBA38-1857-4455-B912-AB89D4A1C0B0}" dt="2023-01-30T01:42:56.654" v="2" actId="47"/>
        <pc:sldMkLst>
          <pc:docMk/>
          <pc:sldMk cId="3364363566" sldId="706"/>
        </pc:sldMkLst>
      </pc:sldChg>
      <pc:sldChg chg="del">
        <pc:chgData name="Matthieu De Mari" userId="dfb708c9-d8dc-439f-9a3b-c772bf4a311c" providerId="ADAL" clId="{332FBA38-1857-4455-B912-AB89D4A1C0B0}" dt="2023-01-30T01:42:58.767" v="4" actId="47"/>
        <pc:sldMkLst>
          <pc:docMk/>
          <pc:sldMk cId="2839706738" sldId="707"/>
        </pc:sldMkLst>
      </pc:sldChg>
      <pc:sldChg chg="del">
        <pc:chgData name="Matthieu De Mari" userId="dfb708c9-d8dc-439f-9a3b-c772bf4a311c" providerId="ADAL" clId="{332FBA38-1857-4455-B912-AB89D4A1C0B0}" dt="2023-01-30T01:42:57.791" v="3" actId="47"/>
        <pc:sldMkLst>
          <pc:docMk/>
          <pc:sldMk cId="886300301" sldId="708"/>
        </pc:sldMkLst>
      </pc:sldChg>
      <pc:sldChg chg="del">
        <pc:chgData name="Matthieu De Mari" userId="dfb708c9-d8dc-439f-9a3b-c772bf4a311c" providerId="ADAL" clId="{332FBA38-1857-4455-B912-AB89D4A1C0B0}" dt="2023-01-30T01:42:57.791" v="3" actId="47"/>
        <pc:sldMkLst>
          <pc:docMk/>
          <pc:sldMk cId="1193678850" sldId="709"/>
        </pc:sldMkLst>
      </pc:sldChg>
      <pc:sldChg chg="del">
        <pc:chgData name="Matthieu De Mari" userId="dfb708c9-d8dc-439f-9a3b-c772bf4a311c" providerId="ADAL" clId="{332FBA38-1857-4455-B912-AB89D4A1C0B0}" dt="2023-01-30T01:42:58.767" v="4" actId="47"/>
        <pc:sldMkLst>
          <pc:docMk/>
          <pc:sldMk cId="2174010932" sldId="710"/>
        </pc:sldMkLst>
      </pc:sldChg>
      <pc:sldChg chg="del">
        <pc:chgData name="Matthieu De Mari" userId="dfb708c9-d8dc-439f-9a3b-c772bf4a311c" providerId="ADAL" clId="{332FBA38-1857-4455-B912-AB89D4A1C0B0}" dt="2023-01-30T01:42:58.767" v="4" actId="47"/>
        <pc:sldMkLst>
          <pc:docMk/>
          <pc:sldMk cId="2852060684" sldId="711"/>
        </pc:sldMkLst>
      </pc:sldChg>
      <pc:sldChg chg="del">
        <pc:chgData name="Matthieu De Mari" userId="dfb708c9-d8dc-439f-9a3b-c772bf4a311c" providerId="ADAL" clId="{332FBA38-1857-4455-B912-AB89D4A1C0B0}" dt="2023-01-30T01:43:00.838" v="7" actId="47"/>
        <pc:sldMkLst>
          <pc:docMk/>
          <pc:sldMk cId="2506327505" sldId="712"/>
        </pc:sldMkLst>
      </pc:sld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delSection modSection">
      <pc:chgData name="Matthieu De Mari" userId="dfb708c9-d8dc-439f-9a3b-c772bf4a311c" providerId="ADAL" clId="{0C574F24-0842-4510-AB61-4E12E986D5CF}" dt="2023-01-25T08:01:29.550" v="36165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0C574F24-0842-4510-AB61-4E12E986D5CF}" dt="2023-01-24T18:29:09.103" v="2139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C574F24-0842-4510-AB61-4E12E986D5CF}" dt="2023-01-25T04:47:47.044" v="28715"/>
        <pc:sldMkLst>
          <pc:docMk/>
          <pc:sldMk cId="1893873068" sldId="266"/>
        </pc:sldMkLst>
        <pc:spChg chg="mod">
          <ac:chgData name="Matthieu De Mari" userId="dfb708c9-d8dc-439f-9a3b-c772bf4a311c" providerId="ADAL" clId="{0C574F24-0842-4510-AB61-4E12E986D5CF}" dt="2023-01-25T04:47:47.044" v="28715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0C574F24-0842-4510-AB61-4E12E986D5CF}" dt="2023-01-25T07:09:55.815" v="32202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0C574F24-0842-4510-AB61-4E12E986D5CF}" dt="2023-01-25T07:09:55.815" v="32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add del mod">
        <pc:chgData name="Matthieu De Mari" userId="dfb708c9-d8dc-439f-9a3b-c772bf4a311c" providerId="ADAL" clId="{0C574F24-0842-4510-AB61-4E12E986D5CF}" dt="2023-01-25T08:01:26.828" v="3615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0C574F24-0842-4510-AB61-4E12E986D5CF}" dt="2023-01-25T08:01:26.828" v="36159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7:00.089" v="35761" actId="27636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8:01:15.150" v="36153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C574F24-0842-4510-AB61-4E12E986D5CF}" dt="2023-01-25T00:33:26.266" v="23269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  <pc:spChg chg="mod">
          <ac:chgData name="Matthieu De Mari" userId="dfb708c9-d8dc-439f-9a3b-c772bf4a311c" providerId="ADAL" clId="{0C574F24-0842-4510-AB61-4E12E986D5CF}" dt="2023-01-23T03:02:58.402" v="3747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0C574F24-0842-4510-AB61-4E12E986D5CF}" dt="2023-01-23T03:08:15.677" v="4474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0C574F24-0842-4510-AB61-4E12E986D5CF}" dt="2023-01-24T18:18:28.283" v="2060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  <pc:spChg chg="mod">
          <ac:chgData name="Matthieu De Mari" userId="dfb708c9-d8dc-439f-9a3b-c772bf4a311c" providerId="ADAL" clId="{0C574F24-0842-4510-AB61-4E12E986D5CF}" dt="2023-01-24T18:19:04.958" v="20653" actId="20577"/>
          <ac:spMkLst>
            <pc:docMk/>
            <pc:sldMk cId="2463050599" sldId="389"/>
            <ac:spMk id="3" creationId="{00158227-B71F-87CC-D0F3-AE23B9DE10AA}"/>
          </ac:spMkLst>
        </pc:spChg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  <pc:picChg chg="mod">
          <ac:chgData name="Matthieu De Mari" userId="dfb708c9-d8dc-439f-9a3b-c772bf4a311c" providerId="ADAL" clId="{0C574F24-0842-4510-AB61-4E12E986D5CF}" dt="2023-01-23T02:04:54.731" v="490" actId="1076"/>
          <ac:picMkLst>
            <pc:docMk/>
            <pc:sldMk cId="3176757324" sldId="398"/>
            <ac:picMk id="13" creationId="{04C9B43B-40BD-8F2B-A299-B54466A2A073}"/>
          </ac:picMkLst>
        </pc:picChg>
        <pc:picChg chg="mod">
          <ac:chgData name="Matthieu De Mari" userId="dfb708c9-d8dc-439f-9a3b-c772bf4a311c" providerId="ADAL" clId="{0C574F24-0842-4510-AB61-4E12E986D5CF}" dt="2023-01-23T02:05:01.813" v="494" actId="14100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  <pc:spChg chg="mod">
          <ac:chgData name="Matthieu De Mari" userId="dfb708c9-d8dc-439f-9a3b-c772bf4a311c" providerId="ADAL" clId="{0C574F24-0842-4510-AB61-4E12E986D5CF}" dt="2023-01-23T02:07:27.041" v="530" actId="20577"/>
          <ac:spMkLst>
            <pc:docMk/>
            <pc:sldMk cId="3907142970" sldId="403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39:34.038" v="1728" actId="20577"/>
          <ac:spMkLst>
            <pc:docMk/>
            <pc:sldMk cId="3907142970" sldId="403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09:03.478" v="583" actId="478"/>
          <ac:spMkLst>
            <pc:docMk/>
            <pc:sldMk cId="3907142970" sldId="403"/>
            <ac:spMk id="4" creationId="{437B73A1-76F2-8BED-C974-440A33586C2C}"/>
          </ac:spMkLst>
        </pc:spChg>
        <pc:picChg chg="add mod modCrop">
          <ac:chgData name="Matthieu De Mari" userId="dfb708c9-d8dc-439f-9a3b-c772bf4a311c" providerId="ADAL" clId="{0C574F24-0842-4510-AB61-4E12E986D5CF}" dt="2023-01-23T02:11:55.167" v="620" actId="14100"/>
          <ac:picMkLst>
            <pc:docMk/>
            <pc:sldMk cId="3907142970" sldId="403"/>
            <ac:picMk id="6" creationId="{D66BDE37-8D5D-471C-64FD-C3EF691B4C8D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0C574F24-0842-4510-AB61-4E12E986D5CF}" dt="2023-01-23T02:52:25.565" v="2547" actId="20577"/>
          <ac:spMkLst>
            <pc:docMk/>
            <pc:sldMk cId="3664827220" sldId="404"/>
            <ac:spMk id="2" creationId="{CB45F3FE-ECE7-5313-37C6-831A7971D996}"/>
          </ac:spMkLst>
        </pc:spChg>
        <pc:spChg chg="mod">
          <ac:chgData name="Matthieu De Mari" userId="dfb708c9-d8dc-439f-9a3b-c772bf4a311c" providerId="ADAL" clId="{0C574F24-0842-4510-AB61-4E12E986D5CF}" dt="2023-01-23T03:01:24.082" v="3745" actId="20577"/>
          <ac:spMkLst>
            <pc:docMk/>
            <pc:sldMk cId="3664827220" sldId="404"/>
            <ac:spMk id="3" creationId="{A8F9105B-275A-6368-138C-0B2E6CBEE91D}"/>
          </ac:spMkLst>
        </pc:spChg>
        <pc:spChg chg="del">
          <ac:chgData name="Matthieu De Mari" userId="dfb708c9-d8dc-439f-9a3b-c772bf4a311c" providerId="ADAL" clId="{0C574F24-0842-4510-AB61-4E12E986D5CF}" dt="2023-01-23T02:52:18.995" v="2522" actId="478"/>
          <ac:spMkLst>
            <pc:docMk/>
            <pc:sldMk cId="3664827220" sldId="404"/>
            <ac:spMk id="4" creationId="{38D19959-DD05-B705-BDF2-D6AD6D75C347}"/>
          </ac:spMkLst>
        </pc:sp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5" creationId="{31E662FD-58CF-1D67-F7DD-42E536F3FF72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6" creationId="{7BB68C2E-4569-1821-8077-FE4128C995F8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7" creationId="{357314E6-E4B2-C9CA-C8F7-62A9019D3BF9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  <pc:spChg chg="mod">
          <ac:chgData name="Matthieu De Mari" userId="dfb708c9-d8dc-439f-9a3b-c772bf4a311c" providerId="ADAL" clId="{0C574F24-0842-4510-AB61-4E12E986D5CF}" dt="2023-01-23T03:09:54.024" v="4627" actId="20577"/>
          <ac:spMkLst>
            <pc:docMk/>
            <pc:sldMk cId="229390081" sldId="405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50:43.368" v="12141" actId="20577"/>
          <ac:spMkLst>
            <pc:docMk/>
            <pc:sldMk cId="229390081" sldId="405"/>
            <ac:spMk id="3" creationId="{7BDE96C0-465C-7952-04EA-C267AC8BF678}"/>
          </ac:spMkLst>
        </pc:spChg>
        <pc:spChg chg="del mod">
          <ac:chgData name="Matthieu De Mari" userId="dfb708c9-d8dc-439f-9a3b-c772bf4a311c" providerId="ADAL" clId="{0C574F24-0842-4510-AB61-4E12E986D5CF}" dt="2023-01-23T03:22:39.589" v="5374" actId="478"/>
          <ac:spMkLst>
            <pc:docMk/>
            <pc:sldMk cId="229390081" sldId="405"/>
            <ac:spMk id="4" creationId="{5E76589E-870E-419D-CF95-4309EACDB190}"/>
          </ac:spMkLst>
        </pc:spChg>
        <pc:picChg chg="add mod">
          <ac:chgData name="Matthieu De Mari" userId="dfb708c9-d8dc-439f-9a3b-c772bf4a311c" providerId="ADAL" clId="{0C574F24-0842-4510-AB61-4E12E986D5CF}" dt="2023-01-23T03:22:48.792" v="5377" actId="1076"/>
          <ac:picMkLst>
            <pc:docMk/>
            <pc:sldMk cId="229390081" sldId="405"/>
            <ac:picMk id="5" creationId="{00063CBA-B3D2-2A9F-6D07-B5D96185F347}"/>
          </ac:picMkLst>
        </pc:picChg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  <pc:spChg chg="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8:15.746" v="20602" actId="20577"/>
          <ac:spMkLst>
            <pc:docMk/>
            <pc:sldMk cId="106661604" sldId="406"/>
            <ac:spMk id="3" creationId="{F9359CBB-2BA1-6409-CE17-97C6B596059A}"/>
          </ac:spMkLst>
        </pc:spChg>
        <pc:spChg chg="add del 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4" creationId="{365159D7-FFDC-E4E5-C868-1D872205345A}"/>
          </ac:spMkLst>
        </pc:spChg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  <pc:spChg chg="mod">
          <ac:chgData name="Matthieu De Mari" userId="dfb708c9-d8dc-439f-9a3b-c772bf4a311c" providerId="ADAL" clId="{0C574F24-0842-4510-AB61-4E12E986D5CF}" dt="2023-01-23T06:45:42.138" v="11610" actId="21"/>
          <ac:spMkLst>
            <pc:docMk/>
            <pc:sldMk cId="947346955" sldId="409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45:13.340" v="11608" actId="20577"/>
          <ac:spMkLst>
            <pc:docMk/>
            <pc:sldMk cId="947346955" sldId="409"/>
            <ac:spMk id="3" creationId="{7BDE96C0-465C-7952-04EA-C267AC8BF678}"/>
          </ac:spMkLst>
        </pc:spChg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  <pc:spChg chg="mod">
          <ac:chgData name="Matthieu De Mari" userId="dfb708c9-d8dc-439f-9a3b-c772bf4a311c" providerId="ADAL" clId="{0C574F24-0842-4510-AB61-4E12E986D5CF}" dt="2023-01-23T07:33:22.653" v="15965" actId="5793"/>
          <ac:spMkLst>
            <pc:docMk/>
            <pc:sldMk cId="2039337153" sldId="411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31:11.155" v="15563" actId="21"/>
          <ac:spMkLst>
            <pc:docMk/>
            <pc:sldMk cId="2039337153" sldId="411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32:14.694" v="15737" actId="113"/>
          <ac:spMkLst>
            <pc:docMk/>
            <pc:sldMk cId="2039337153" sldId="411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7:33:14.663" v="15960" actId="113"/>
          <ac:spMkLst>
            <pc:docMk/>
            <pc:sldMk cId="2039337153" sldId="411"/>
            <ac:spMk id="5" creationId="{756863AE-CE95-3DEE-60F5-9AD8AE03E1F9}"/>
          </ac:spMkLst>
        </pc:spChg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  <pc:spChg chg="mod">
          <ac:chgData name="Matthieu De Mari" userId="dfb708c9-d8dc-439f-9a3b-c772bf4a311c" providerId="ADAL" clId="{0C574F24-0842-4510-AB61-4E12E986D5CF}" dt="2023-01-23T07:47:44.508" v="17402" actId="20577"/>
          <ac:spMkLst>
            <pc:docMk/>
            <pc:sldMk cId="1377302654" sldId="412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51:30.275" v="17758" actId="20577"/>
          <ac:spMkLst>
            <pc:docMk/>
            <pc:sldMk cId="1377302654" sldId="412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8:25.011" v="18811" actId="20577"/>
          <ac:spMkLst>
            <pc:docMk/>
            <pc:sldMk cId="1377302654" sldId="412"/>
            <ac:spMk id="4" creationId="{5E76589E-870E-419D-CF95-4309EACDB19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  <pc:spChg chg="mod">
          <ac:chgData name="Matthieu De Mari" userId="dfb708c9-d8dc-439f-9a3b-c772bf4a311c" providerId="ADAL" clId="{0C574F24-0842-4510-AB61-4E12E986D5CF}" dt="2023-01-23T01:58:05.595" v="182" actId="20577"/>
          <ac:spMkLst>
            <pc:docMk/>
            <pc:sldMk cId="3811152594" sldId="413"/>
            <ac:spMk id="2" creationId="{8F6E6AE3-0783-2504-FB20-97620F12FAF1}"/>
          </ac:spMkLst>
        </pc:spChg>
        <pc:spChg chg="mod">
          <ac:chgData name="Matthieu De Mari" userId="dfb708c9-d8dc-439f-9a3b-c772bf4a311c" providerId="ADAL" clId="{0C574F24-0842-4510-AB61-4E12E986D5CF}" dt="2023-01-23T02:03:22.644" v="484" actId="5793"/>
          <ac:spMkLst>
            <pc:docMk/>
            <pc:sldMk cId="3811152594" sldId="413"/>
            <ac:spMk id="3" creationId="{E4D678C0-BD3C-5BF0-1339-4AFB8229F7DA}"/>
          </ac:spMkLst>
        </pc:spChg>
        <pc:spChg chg="del">
          <ac:chgData name="Matthieu De Mari" userId="dfb708c9-d8dc-439f-9a3b-c772bf4a311c" providerId="ADAL" clId="{0C574F24-0842-4510-AB61-4E12E986D5CF}" dt="2023-01-23T01:58:08.634" v="183" actId="478"/>
          <ac:spMkLst>
            <pc:docMk/>
            <pc:sldMk cId="3811152594" sldId="413"/>
            <ac:spMk id="4" creationId="{EC64CA88-2EF4-E998-D7A9-CA4B80234E36}"/>
          </ac:spMkLst>
        </pc:spChg>
        <pc:picChg chg="add mod">
          <ac:chgData name="Matthieu De Mari" userId="dfb708c9-d8dc-439f-9a3b-c772bf4a311c" providerId="ADAL" clId="{0C574F24-0842-4510-AB61-4E12E986D5CF}" dt="2023-01-23T02:01:26.874" v="401" actId="14100"/>
          <ac:picMkLst>
            <pc:docMk/>
            <pc:sldMk cId="3811152594" sldId="413"/>
            <ac:picMk id="6" creationId="{9BAEAF4E-92E3-AB67-5518-51DFC5B50020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  <pc:spChg chg="mod">
          <ac:chgData name="Matthieu De Mari" userId="dfb708c9-d8dc-439f-9a3b-c772bf4a311c" providerId="ADAL" clId="{0C574F24-0842-4510-AB61-4E12E986D5CF}" dt="2023-01-23T02:03:53.448" v="489" actId="20577"/>
          <ac:spMkLst>
            <pc:docMk/>
            <pc:sldMk cId="509404901" sldId="414"/>
            <ac:spMk id="3" creationId="{E4D678C0-BD3C-5BF0-1339-4AFB8229F7DA}"/>
          </ac:spMkLst>
        </pc:spChg>
        <pc:picChg chg="add mod">
          <ac:chgData name="Matthieu De Mari" userId="dfb708c9-d8dc-439f-9a3b-c772bf4a311c" providerId="ADAL" clId="{0C574F24-0842-4510-AB61-4E12E986D5CF}" dt="2023-01-23T02:01:29.866" v="402"/>
          <ac:picMkLst>
            <pc:docMk/>
            <pc:sldMk cId="509404901" sldId="414"/>
            <ac:picMk id="4" creationId="{A1101FF3-693B-C90F-4D24-79DD171D3504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  <pc:spChg chg="mod">
          <ac:chgData name="Matthieu De Mari" userId="dfb708c9-d8dc-439f-9a3b-c772bf4a311c" providerId="ADAL" clId="{0C574F24-0842-4510-AB61-4E12E986D5CF}" dt="2023-01-23T02:25:49.343" v="933" actId="20577"/>
          <ac:spMkLst>
            <pc:docMk/>
            <pc:sldMk cId="4078490329" sldId="415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5.453" v="1721" actId="5793"/>
          <ac:spMkLst>
            <pc:docMk/>
            <pc:sldMk cId="4078490329" sldId="415"/>
            <ac:spMk id="3" creationId="{2CAC5612-DA1C-B920-F4AC-1A2C33918BA4}"/>
          </ac:spMkLst>
        </pc:spChg>
        <pc:spChg chg="del">
          <ac:chgData name="Matthieu De Mari" userId="dfb708c9-d8dc-439f-9a3b-c772bf4a311c" providerId="ADAL" clId="{0C574F24-0842-4510-AB61-4E12E986D5CF}" dt="2023-01-23T02:25:42.796" v="902" actId="478"/>
          <ac:spMkLst>
            <pc:docMk/>
            <pc:sldMk cId="4078490329" sldId="415"/>
            <ac:spMk id="4" creationId="{6F66DD2F-9842-FD2C-CC5E-40D7094C71B6}"/>
          </ac:spMkLst>
        </pc:sp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5" creationId="{CCD4D58C-EB87-859D-CDD7-DDBEA8CD35C6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6" creationId="{FE0A3EE8-95B0-834B-B276-6BA2F57BEDAE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7" creationId="{B3A5D5C7-2482-B979-6D00-79594D128A44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  <pc:spChg chg="mod">
          <ac:chgData name="Matthieu De Mari" userId="dfb708c9-d8dc-439f-9a3b-c772bf4a311c" providerId="ADAL" clId="{0C574F24-0842-4510-AB61-4E12E986D5CF}" dt="2023-01-23T02:19:14.556" v="685" actId="20577"/>
          <ac:spMkLst>
            <pc:docMk/>
            <pc:sldMk cId="4018968704" sldId="416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2:50.975" v="646" actId="5793"/>
          <ac:spMkLst>
            <pc:docMk/>
            <pc:sldMk cId="4018968704" sldId="416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12:01.564" v="621" actId="478"/>
          <ac:spMkLst>
            <pc:docMk/>
            <pc:sldMk cId="4018968704" sldId="416"/>
            <ac:spMk id="4" creationId="{437B73A1-76F2-8BED-C974-440A33586C2C}"/>
          </ac:spMkLst>
        </pc:spChg>
        <pc:picChg chg="add mod">
          <ac:chgData name="Matthieu De Mari" userId="dfb708c9-d8dc-439f-9a3b-c772bf4a311c" providerId="ADAL" clId="{0C574F24-0842-4510-AB61-4E12E986D5CF}" dt="2023-01-23T02:16:53.285" v="662" actId="1076"/>
          <ac:picMkLst>
            <pc:docMk/>
            <pc:sldMk cId="4018968704" sldId="416"/>
            <ac:picMk id="6" creationId="{06308B0C-B80A-8F5E-64C2-ABCE80C126E5}"/>
          </ac:picMkLst>
        </pc:picChg>
        <pc:picChg chg="add del mod">
          <ac:chgData name="Matthieu De Mari" userId="dfb708c9-d8dc-439f-9a3b-c772bf4a311c" providerId="ADAL" clId="{0C574F24-0842-4510-AB61-4E12E986D5CF}" dt="2023-01-23T02:25:03.176" v="858" actId="478"/>
          <ac:picMkLst>
            <pc:docMk/>
            <pc:sldMk cId="4018968704" sldId="416"/>
            <ac:picMk id="8" creationId="{F5242E59-7666-31A4-2AD1-857900B71193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  <pc:spChg chg="mod ord">
          <ac:chgData name="Matthieu De Mari" userId="dfb708c9-d8dc-439f-9a3b-c772bf4a311c" providerId="ADAL" clId="{0C574F24-0842-4510-AB61-4E12E986D5CF}" dt="2023-01-25T00:34:08.169" v="23270" actId="700"/>
          <ac:spMkLst>
            <pc:docMk/>
            <pc:sldMk cId="1601230078" sldId="417"/>
            <ac:spMk id="2" creationId="{EF03ED6E-FA87-673E-629C-5D5FF1BB133E}"/>
          </ac:spMkLst>
        </pc:spChg>
        <pc:spChg chg="mod ord">
          <ac:chgData name="Matthieu De Mari" userId="dfb708c9-d8dc-439f-9a3b-c772bf4a311c" providerId="ADAL" clId="{0C574F24-0842-4510-AB61-4E12E986D5CF}" dt="2023-01-25T00:34:21.878" v="23280" actId="207"/>
          <ac:spMkLst>
            <pc:docMk/>
            <pc:sldMk cId="1601230078" sldId="417"/>
            <ac:spMk id="3" creationId="{80440BA0-757A-9C9A-35E1-6BE3FEE6E356}"/>
          </ac:spMkLst>
        </pc:spChg>
        <pc:spChg chg="del">
          <ac:chgData name="Matthieu De Mari" userId="dfb708c9-d8dc-439f-9a3b-c772bf4a311c" providerId="ADAL" clId="{0C574F24-0842-4510-AB61-4E12E986D5CF}" dt="2023-01-23T02:36:28.682" v="1636" actId="478"/>
          <ac:spMkLst>
            <pc:docMk/>
            <pc:sldMk cId="1601230078" sldId="417"/>
            <ac:spMk id="4" creationId="{0DC7342E-E179-AC44-FBB1-F8A226DC666D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  <pc:spChg chg="mod">
          <ac:chgData name="Matthieu De Mari" userId="dfb708c9-d8dc-439f-9a3b-c772bf4a311c" providerId="ADAL" clId="{0C574F24-0842-4510-AB61-4E12E986D5CF}" dt="2023-01-23T02:19:18.359" v="694" actId="20577"/>
          <ac:spMkLst>
            <pc:docMk/>
            <pc:sldMk cId="2872533062" sldId="418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7:11.257" v="669" actId="6549"/>
          <ac:spMkLst>
            <pc:docMk/>
            <pc:sldMk cId="2872533062" sldId="418"/>
            <ac:spMk id="3" creationId="{DFE696BC-BC79-7B38-76F4-69E530908CB4}"/>
          </ac:spMkLst>
        </pc:spChg>
        <pc:picChg chg="add del mod modCrop">
          <ac:chgData name="Matthieu De Mari" userId="dfb708c9-d8dc-439f-9a3b-c772bf4a311c" providerId="ADAL" clId="{0C574F24-0842-4510-AB61-4E12E986D5CF}" dt="2023-01-23T02:21:13.294" v="715" actId="478"/>
          <ac:picMkLst>
            <pc:docMk/>
            <pc:sldMk cId="2872533062" sldId="418"/>
            <ac:picMk id="5" creationId="{FE8A90A9-AFCF-6C73-BD37-65240509B680}"/>
          </ac:picMkLst>
        </pc:picChg>
        <pc:picChg chg="add del mod">
          <ac:chgData name="Matthieu De Mari" userId="dfb708c9-d8dc-439f-9a3b-c772bf4a311c" providerId="ADAL" clId="{0C574F24-0842-4510-AB61-4E12E986D5CF}" dt="2023-01-23T02:21:12.794" v="714" actId="478"/>
          <ac:picMkLst>
            <pc:docMk/>
            <pc:sldMk cId="2872533062" sldId="418"/>
            <ac:picMk id="7" creationId="{9C512BD1-1222-4557-ABF7-4AED91C9BEDD}"/>
          </ac:picMkLst>
        </pc:picChg>
        <pc:picChg chg="add mod">
          <ac:chgData name="Matthieu De Mari" userId="dfb708c9-d8dc-439f-9a3b-c772bf4a311c" providerId="ADAL" clId="{0C574F24-0842-4510-AB61-4E12E986D5CF}" dt="2023-01-23T02:21:20.240" v="719" actId="1076"/>
          <ac:picMkLst>
            <pc:docMk/>
            <pc:sldMk cId="2872533062" sldId="418"/>
            <ac:picMk id="9" creationId="{36ED8BF8-2120-C8FD-DCA2-31062413FBE6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  <pc:spChg chg="add mod">
          <ac:chgData name="Matthieu De Mari" userId="dfb708c9-d8dc-439f-9a3b-c772bf4a311c" providerId="ADAL" clId="{0C574F24-0842-4510-AB61-4E12E986D5CF}" dt="2023-01-23T02:24:45.659" v="855" actId="14100"/>
          <ac:spMkLst>
            <pc:docMk/>
            <pc:sldMk cId="4106263664" sldId="419"/>
            <ac:spMk id="10" creationId="{DD5E5241-D153-27CD-95A4-1B2841EB70CE}"/>
          </ac:spMkLst>
        </pc:spChg>
        <pc:spChg chg="add del mod">
          <ac:chgData name="Matthieu De Mari" userId="dfb708c9-d8dc-439f-9a3b-c772bf4a311c" providerId="ADAL" clId="{0C574F24-0842-4510-AB61-4E12E986D5CF}" dt="2023-01-23T02:23:25.906" v="832" actId="478"/>
          <ac:spMkLst>
            <pc:docMk/>
            <pc:sldMk cId="4106263664" sldId="419"/>
            <ac:spMk id="11" creationId="{93EE0203-6B17-7A40-5734-A97F848F10FB}"/>
          </ac:spMkLst>
        </pc:spChg>
        <pc:spChg chg="add del mod">
          <ac:chgData name="Matthieu De Mari" userId="dfb708c9-d8dc-439f-9a3b-c772bf4a311c" providerId="ADAL" clId="{0C574F24-0842-4510-AB61-4E12E986D5CF}" dt="2023-01-23T02:23:20.910" v="830" actId="478"/>
          <ac:spMkLst>
            <pc:docMk/>
            <pc:sldMk cId="4106263664" sldId="419"/>
            <ac:spMk id="12" creationId="{A1F4AFB2-E8BE-0D97-C601-510F6402D914}"/>
          </ac:spMkLst>
        </pc:spChg>
        <pc:spChg chg="add del mod">
          <ac:chgData name="Matthieu De Mari" userId="dfb708c9-d8dc-439f-9a3b-c772bf4a311c" providerId="ADAL" clId="{0C574F24-0842-4510-AB61-4E12E986D5CF}" dt="2023-01-23T02:24:30.750" v="849" actId="478"/>
          <ac:spMkLst>
            <pc:docMk/>
            <pc:sldMk cId="4106263664" sldId="419"/>
            <ac:spMk id="16" creationId="{F59836A8-9756-2CBE-F13E-BE942FE69D91}"/>
          </ac:spMkLst>
        </pc:spChg>
        <pc:spChg chg="add mod">
          <ac:chgData name="Matthieu De Mari" userId="dfb708c9-d8dc-439f-9a3b-c772bf4a311c" providerId="ADAL" clId="{0C574F24-0842-4510-AB61-4E12E986D5CF}" dt="2023-01-23T02:24:24.887" v="848" actId="14100"/>
          <ac:spMkLst>
            <pc:docMk/>
            <pc:sldMk cId="4106263664" sldId="419"/>
            <ac:spMk id="17" creationId="{F5E578C5-72DB-3A99-6C10-BDB3B95E79B1}"/>
          </ac:spMkLst>
        </pc:spChg>
        <pc:spChg chg="add mod">
          <ac:chgData name="Matthieu De Mari" userId="dfb708c9-d8dc-439f-9a3b-c772bf4a311c" providerId="ADAL" clId="{0C574F24-0842-4510-AB61-4E12E986D5CF}" dt="2023-01-23T02:24:40.231" v="853" actId="1076"/>
          <ac:spMkLst>
            <pc:docMk/>
            <pc:sldMk cId="4106263664" sldId="419"/>
            <ac:spMk id="18" creationId="{9AF70780-ED8F-B90F-D542-2F5BD4BE423B}"/>
          </ac:spMkLst>
        </pc:spChg>
        <pc:picChg chg="add mod">
          <ac:chgData name="Matthieu De Mari" userId="dfb708c9-d8dc-439f-9a3b-c772bf4a311c" providerId="ADAL" clId="{0C574F24-0842-4510-AB61-4E12E986D5CF}" dt="2023-01-23T02:24:54.353" v="856" actId="1076"/>
          <ac:picMkLst>
            <pc:docMk/>
            <pc:sldMk cId="4106263664" sldId="419"/>
            <ac:picMk id="4" creationId="{A04F8E1D-C152-D778-773B-72597F78AC94}"/>
          </ac:picMkLst>
        </pc:picChg>
        <pc:picChg chg="mod">
          <ac:chgData name="Matthieu De Mari" userId="dfb708c9-d8dc-439f-9a3b-c772bf4a311c" providerId="ADAL" clId="{0C574F24-0842-4510-AB61-4E12E986D5CF}" dt="2023-01-23T02:24:10.645" v="842" actId="1076"/>
          <ac:picMkLst>
            <pc:docMk/>
            <pc:sldMk cId="4106263664" sldId="419"/>
            <ac:picMk id="5" creationId="{FE8A90A9-AFCF-6C73-BD37-65240509B680}"/>
          </ac:picMkLst>
        </pc:picChg>
        <pc:picChg chg="mod">
          <ac:chgData name="Matthieu De Mari" userId="dfb708c9-d8dc-439f-9a3b-c772bf4a311c" providerId="ADAL" clId="{0C574F24-0842-4510-AB61-4E12E986D5CF}" dt="2023-01-23T02:23:23.437" v="831" actId="14100"/>
          <ac:picMkLst>
            <pc:docMk/>
            <pc:sldMk cId="4106263664" sldId="419"/>
            <ac:picMk id="7" creationId="{9C512BD1-1222-4557-ABF7-4AED91C9BEDD}"/>
          </ac:picMkLst>
        </pc:picChg>
        <pc:picChg chg="del">
          <ac:chgData name="Matthieu De Mari" userId="dfb708c9-d8dc-439f-9a3b-c772bf4a311c" providerId="ADAL" clId="{0C574F24-0842-4510-AB61-4E12E986D5CF}" dt="2023-01-23T02:21:10.672" v="713" actId="478"/>
          <ac:picMkLst>
            <pc:docMk/>
            <pc:sldMk cId="4106263664" sldId="419"/>
            <ac:picMk id="9" creationId="{36ED8BF8-2120-C8FD-DCA2-31062413FBE6}"/>
          </ac:picMkLst>
        </pc:picChg>
        <pc:cxnChg chg="add del">
          <ac:chgData name="Matthieu De Mari" userId="dfb708c9-d8dc-439f-9a3b-c772bf4a311c" providerId="ADAL" clId="{0C574F24-0842-4510-AB61-4E12E986D5CF}" dt="2023-01-23T02:21:53.878" v="726" actId="478"/>
          <ac:cxnSpMkLst>
            <pc:docMk/>
            <pc:sldMk cId="4106263664" sldId="419"/>
            <ac:cxnSpMk id="8" creationId="{A7D8513D-C034-868F-26BB-EB3B41463EF9}"/>
          </ac:cxnSpMkLst>
        </pc:cxnChg>
        <pc:cxnChg chg="add del mod">
          <ac:chgData name="Matthieu De Mari" userId="dfb708c9-d8dc-439f-9a3b-c772bf4a311c" providerId="ADAL" clId="{0C574F24-0842-4510-AB61-4E12E986D5CF}" dt="2023-01-23T02:23:50.163" v="838" actId="478"/>
          <ac:cxnSpMkLst>
            <pc:docMk/>
            <pc:sldMk cId="4106263664" sldId="419"/>
            <ac:cxnSpMk id="14" creationId="{8697DF4D-D3E4-FAC6-4A98-E28677542B4C}"/>
          </ac:cxnSpMkLst>
        </pc:cxnChg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  <pc:spChg chg="mod">
          <ac:chgData name="Matthieu De Mari" userId="dfb708c9-d8dc-439f-9a3b-c772bf4a311c" providerId="ADAL" clId="{0C574F24-0842-4510-AB61-4E12E986D5CF}" dt="2023-01-23T02:36:09.627" v="1589" actId="20577"/>
          <ac:spMkLst>
            <pc:docMk/>
            <pc:sldMk cId="3917610152" sldId="421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1.317" v="1718" actId="5793"/>
          <ac:spMkLst>
            <pc:docMk/>
            <pc:sldMk cId="3917610152" sldId="421"/>
            <ac:spMk id="3" creationId="{2CAC5612-DA1C-B920-F4AC-1A2C33918BA4}"/>
          </ac:spMkLst>
        </pc:spChg>
        <pc:picChg chg="add mod">
          <ac:chgData name="Matthieu De Mari" userId="dfb708c9-d8dc-439f-9a3b-c772bf4a311c" providerId="ADAL" clId="{0C574F24-0842-4510-AB61-4E12E986D5CF}" dt="2023-01-23T02:31:51.627" v="1175" actId="1076"/>
          <ac:picMkLst>
            <pc:docMk/>
            <pc:sldMk cId="3917610152" sldId="421"/>
            <ac:picMk id="4" creationId="{583C7EF1-C4AC-713C-63B9-4157061F41A3}"/>
          </ac:picMkLst>
        </pc:picChg>
        <pc:picChg chg="del">
          <ac:chgData name="Matthieu De Mari" userId="dfb708c9-d8dc-439f-9a3b-c772bf4a311c" providerId="ADAL" clId="{0C574F24-0842-4510-AB61-4E12E986D5CF}" dt="2023-01-23T02:31:40.944" v="1171" actId="478"/>
          <ac:picMkLst>
            <pc:docMk/>
            <pc:sldMk cId="3917610152" sldId="421"/>
            <ac:picMk id="5" creationId="{CCD4D58C-EB87-859D-CDD7-DDBEA8CD35C6}"/>
          </ac:picMkLst>
        </pc:picChg>
        <pc:picChg chg="del">
          <ac:chgData name="Matthieu De Mari" userId="dfb708c9-d8dc-439f-9a3b-c772bf4a311c" providerId="ADAL" clId="{0C574F24-0842-4510-AB61-4E12E986D5CF}" dt="2023-01-23T02:31:39.645" v="1169" actId="478"/>
          <ac:picMkLst>
            <pc:docMk/>
            <pc:sldMk cId="3917610152" sldId="421"/>
            <ac:picMk id="6" creationId="{FE0A3EE8-95B0-834B-B276-6BA2F57BEDAE}"/>
          </ac:picMkLst>
        </pc:picChg>
        <pc:picChg chg="del">
          <ac:chgData name="Matthieu De Mari" userId="dfb708c9-d8dc-439f-9a3b-c772bf4a311c" providerId="ADAL" clId="{0C574F24-0842-4510-AB61-4E12E986D5CF}" dt="2023-01-23T02:31:40.456" v="1170" actId="478"/>
          <ac:picMkLst>
            <pc:docMk/>
            <pc:sldMk cId="3917610152" sldId="421"/>
            <ac:picMk id="7" creationId="{B3A5D5C7-2482-B979-6D00-79594D128A44}"/>
          </ac:picMkLst>
        </pc:picChg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  <pc:spChg chg="mod">
          <ac:chgData name="Matthieu De Mari" userId="dfb708c9-d8dc-439f-9a3b-c772bf4a311c" providerId="ADAL" clId="{0C574F24-0842-4510-AB61-4E12E986D5CF}" dt="2023-01-23T02:40:26.824" v="1734" actId="113"/>
          <ac:spMkLst>
            <pc:docMk/>
            <pc:sldMk cId="111364915" sldId="422"/>
            <ac:spMk id="3" creationId="{DFE696BC-BC79-7B38-76F4-69E530908CB4}"/>
          </ac:spMkLst>
        </pc:spChg>
        <pc:picChg chg="del">
          <ac:chgData name="Matthieu De Mari" userId="dfb708c9-d8dc-439f-9a3b-c772bf4a311c" providerId="ADAL" clId="{0C574F24-0842-4510-AB61-4E12E986D5CF}" dt="2023-01-23T02:32:05.341" v="1179" actId="478"/>
          <ac:picMkLst>
            <pc:docMk/>
            <pc:sldMk cId="111364915" sldId="422"/>
            <ac:picMk id="6" creationId="{06308B0C-B80A-8F5E-64C2-ABCE80C126E5}"/>
          </ac:picMkLst>
        </pc:picChg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  <pc:spChg chg="mod">
          <ac:chgData name="Matthieu De Mari" userId="dfb708c9-d8dc-439f-9a3b-c772bf4a311c" providerId="ADAL" clId="{0C574F24-0842-4510-AB61-4E12E986D5CF}" dt="2023-01-23T02:40:19.849" v="1730" actId="113"/>
          <ac:spMkLst>
            <pc:docMk/>
            <pc:sldMk cId="2430248425" sldId="423"/>
            <ac:spMk id="3" creationId="{DFE696BC-BC79-7B38-76F4-69E530908CB4}"/>
          </ac:spMkLst>
        </pc:spChg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  <pc:spChg chg="mod">
          <ac:chgData name="Matthieu De Mari" userId="dfb708c9-d8dc-439f-9a3b-c772bf4a311c" providerId="ADAL" clId="{0C574F24-0842-4510-AB61-4E12E986D5CF}" dt="2023-01-23T02:40:22.189" v="1732" actId="113"/>
          <ac:spMkLst>
            <pc:docMk/>
            <pc:sldMk cId="257103436" sldId="424"/>
            <ac:spMk id="3" creationId="{DFE696BC-BC79-7B38-76F4-69E530908CB4}"/>
          </ac:spMkLst>
        </pc:spChg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  <pc:spChg chg="mod">
          <ac:chgData name="Matthieu De Mari" userId="dfb708c9-d8dc-439f-9a3b-c772bf4a311c" providerId="ADAL" clId="{0C574F24-0842-4510-AB61-4E12E986D5CF}" dt="2023-01-25T00:34:30.926" v="23283" actId="20577"/>
          <ac:spMkLst>
            <pc:docMk/>
            <pc:sldMk cId="1622593310" sldId="425"/>
            <ac:spMk id="3" creationId="{80440BA0-757A-9C9A-35E1-6BE3FEE6E356}"/>
          </ac:spMkLst>
        </pc:spChg>
        <pc:picChg chg="add mod">
          <ac:chgData name="Matthieu De Mari" userId="dfb708c9-d8dc-439f-9a3b-c772bf4a311c" providerId="ADAL" clId="{0C574F24-0842-4510-AB61-4E12E986D5CF}" dt="2023-01-23T02:41:30.750" v="1750"/>
          <ac:picMkLst>
            <pc:docMk/>
            <pc:sldMk cId="1622593310" sldId="425"/>
            <ac:picMk id="4" creationId="{A27CB252-4B4C-E1ED-CAAD-2AAA6052055E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  <pc:spChg chg="mod">
          <ac:chgData name="Matthieu De Mari" userId="dfb708c9-d8dc-439f-9a3b-c772bf4a311c" providerId="ADAL" clId="{0C574F24-0842-4510-AB61-4E12E986D5CF}" dt="2023-01-23T02:49:38.690" v="2160" actId="5793"/>
          <ac:spMkLst>
            <pc:docMk/>
            <pc:sldMk cId="1500383650" sldId="426"/>
            <ac:spMk id="3" creationId="{80440BA0-757A-9C9A-35E1-6BE3FEE6E356}"/>
          </ac:spMkLst>
        </pc:spChg>
        <pc:spChg chg="add mod">
          <ac:chgData name="Matthieu De Mari" userId="dfb708c9-d8dc-439f-9a3b-c772bf4a311c" providerId="ADAL" clId="{0C574F24-0842-4510-AB61-4E12E986D5CF}" dt="2023-01-23T02:48:08.214" v="2066" actId="1037"/>
          <ac:spMkLst>
            <pc:docMk/>
            <pc:sldMk cId="1500383650" sldId="426"/>
            <ac:spMk id="14" creationId="{00787DAE-DB70-CD7C-D7C4-BA67EC38098C}"/>
          </ac:spMkLst>
        </pc:spChg>
        <pc:spChg chg="add mod">
          <ac:chgData name="Matthieu De Mari" userId="dfb708c9-d8dc-439f-9a3b-c772bf4a311c" providerId="ADAL" clId="{0C574F24-0842-4510-AB61-4E12E986D5CF}" dt="2023-01-23T02:48:34.783" v="2104" actId="1037"/>
          <ac:spMkLst>
            <pc:docMk/>
            <pc:sldMk cId="1500383650" sldId="426"/>
            <ac:spMk id="15" creationId="{63A6CD6A-6CA2-DB56-D846-3FB5CFB50AD9}"/>
          </ac:spMkLst>
        </pc:spChg>
        <pc:picChg chg="add mod">
          <ac:chgData name="Matthieu De Mari" userId="dfb708c9-d8dc-439f-9a3b-c772bf4a311c" providerId="ADAL" clId="{0C574F24-0842-4510-AB61-4E12E986D5CF}" dt="2023-01-23T02:46:31.760" v="2019" actId="1076"/>
          <ac:picMkLst>
            <pc:docMk/>
            <pc:sldMk cId="1500383650" sldId="426"/>
            <ac:picMk id="5" creationId="{920192A8-D31B-53AD-5AA9-B1D20E18E94B}"/>
          </ac:picMkLst>
        </pc:picChg>
        <pc:picChg chg="add del mod">
          <ac:chgData name="Matthieu De Mari" userId="dfb708c9-d8dc-439f-9a3b-c772bf4a311c" providerId="ADAL" clId="{0C574F24-0842-4510-AB61-4E12E986D5CF}" dt="2023-01-23T02:46:12.648" v="2018" actId="478"/>
          <ac:picMkLst>
            <pc:docMk/>
            <pc:sldMk cId="1500383650" sldId="426"/>
            <ac:picMk id="7" creationId="{31D78920-BA9D-9F84-1C4D-5E91F69E1B08}"/>
          </ac:picMkLst>
        </pc:picChg>
        <pc:picChg chg="add mod modCrop">
          <ac:chgData name="Matthieu De Mari" userId="dfb708c9-d8dc-439f-9a3b-c772bf4a311c" providerId="ADAL" clId="{0C574F24-0842-4510-AB61-4E12E986D5CF}" dt="2023-01-23T02:48:40.076" v="2112" actId="1035"/>
          <ac:picMkLst>
            <pc:docMk/>
            <pc:sldMk cId="1500383650" sldId="426"/>
            <ac:picMk id="9" creationId="{65AA3675-E5D5-1061-E2F6-C7DA83FAE6D8}"/>
          </ac:picMkLst>
        </pc:picChg>
        <pc:picChg chg="add mod modCrop">
          <ac:chgData name="Matthieu De Mari" userId="dfb708c9-d8dc-439f-9a3b-c772bf4a311c" providerId="ADAL" clId="{0C574F24-0842-4510-AB61-4E12E986D5CF}" dt="2023-01-23T02:48:10.735" v="2067" actId="1076"/>
          <ac:picMkLst>
            <pc:docMk/>
            <pc:sldMk cId="1500383650" sldId="426"/>
            <ac:picMk id="11" creationId="{911E3C98-D937-B0D5-B0AC-C5DC281B04AC}"/>
          </ac:picMkLst>
        </pc:picChg>
        <pc:picChg chg="add mod modCrop">
          <ac:chgData name="Matthieu De Mari" userId="dfb708c9-d8dc-439f-9a3b-c772bf4a311c" providerId="ADAL" clId="{0C574F24-0842-4510-AB61-4E12E986D5CF}" dt="2023-01-23T02:48:45.452" v="2115" actId="1037"/>
          <ac:picMkLst>
            <pc:docMk/>
            <pc:sldMk cId="1500383650" sldId="426"/>
            <ac:picMk id="13" creationId="{021D15F4-D0D8-C6B1-CE52-B783E8C210A8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  <pc:spChg chg="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2" creationId="{3552C151-78BC-FF7A-7302-FF4A4817FB60}"/>
          </ac:spMkLst>
        </pc:spChg>
        <pc:spChg chg="del 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3" creationId="{1FD2AB33-2D91-183F-5C7C-746FA997CEBB}"/>
          </ac:spMkLst>
        </pc:spChg>
        <pc:spChg chg="del">
          <ac:chgData name="Matthieu De Mari" userId="dfb708c9-d8dc-439f-9a3b-c772bf4a311c" providerId="ADAL" clId="{0C574F24-0842-4510-AB61-4E12E986D5CF}" dt="2023-01-23T02:50:04.135" v="2231" actId="478"/>
          <ac:spMkLst>
            <pc:docMk/>
            <pc:sldMk cId="4205168020" sldId="427"/>
            <ac:spMk id="4" creationId="{E4241BD6-2622-3A08-C9AB-98300B8326E3}"/>
          </ac:spMkLst>
        </pc:spChg>
        <pc:spChg chg="add mod ord">
          <ac:chgData name="Matthieu De Mari" userId="dfb708c9-d8dc-439f-9a3b-c772bf4a311c" providerId="ADAL" clId="{0C574F24-0842-4510-AB61-4E12E986D5CF}" dt="2023-01-23T02:51:28.095" v="2521" actId="27636"/>
          <ac:spMkLst>
            <pc:docMk/>
            <pc:sldMk cId="4205168020" sldId="427"/>
            <ac:spMk id="5" creationId="{E74BA30B-8195-4633-6744-AE86C2FDFC1E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  <pc:spChg chg="mod">
          <ac:chgData name="Matthieu De Mari" userId="dfb708c9-d8dc-439f-9a3b-c772bf4a311c" providerId="ADAL" clId="{0C574F24-0842-4510-AB61-4E12E986D5CF}" dt="2023-01-23T03:00:18.125" v="3711" actId="12"/>
          <ac:spMkLst>
            <pc:docMk/>
            <pc:sldMk cId="3154110071" sldId="428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  <pc:spChg chg="mod">
          <ac:chgData name="Matthieu De Mari" userId="dfb708c9-d8dc-439f-9a3b-c772bf4a311c" providerId="ADAL" clId="{0C574F24-0842-4510-AB61-4E12E986D5CF}" dt="2023-01-23T03:00:24.851" v="3712" actId="11"/>
          <ac:spMkLst>
            <pc:docMk/>
            <pc:sldMk cId="2034094350" sldId="429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  <pc:spChg chg="mod">
          <ac:chgData name="Matthieu De Mari" userId="dfb708c9-d8dc-439f-9a3b-c772bf4a311c" providerId="ADAL" clId="{0C574F24-0842-4510-AB61-4E12E986D5CF}" dt="2023-01-23T03:19:16.577" v="5213" actId="27636"/>
          <ac:spMkLst>
            <pc:docMk/>
            <pc:sldMk cId="3987768113" sldId="430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  <pc:spChg chg="mod">
          <ac:chgData name="Matthieu De Mari" userId="dfb708c9-d8dc-439f-9a3b-c772bf4a311c" providerId="ADAL" clId="{0C574F24-0842-4510-AB61-4E12E986D5CF}" dt="2023-01-23T03:09:05.852" v="4585" actId="20577"/>
          <ac:spMkLst>
            <pc:docMk/>
            <pc:sldMk cId="2465108115" sldId="431"/>
            <ac:spMk id="3" creationId="{D75CBEFE-1E34-9689-F127-9C649BD6EACA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  <pc:spChg chg="mod">
          <ac:chgData name="Matthieu De Mari" userId="dfb708c9-d8dc-439f-9a3b-c772bf4a311c" providerId="ADAL" clId="{0C574F24-0842-4510-AB61-4E12E986D5CF}" dt="2023-01-23T03:24:20.299" v="5424" actId="20577"/>
          <ac:spMkLst>
            <pc:docMk/>
            <pc:sldMk cId="3127749793" sldId="432"/>
            <ac:spMk id="2" creationId="{1D3B68C2-4970-4C7E-1F52-6140F374C9AD}"/>
          </ac:spMkLst>
        </pc:spChg>
        <pc:spChg chg="del">
          <ac:chgData name="Matthieu De Mari" userId="dfb708c9-d8dc-439f-9a3b-c772bf4a311c" providerId="ADAL" clId="{0C574F24-0842-4510-AB61-4E12E986D5CF}" dt="2023-01-23T03:22:55.973" v="5379" actId="478"/>
          <ac:spMkLst>
            <pc:docMk/>
            <pc:sldMk cId="3127749793" sldId="432"/>
            <ac:spMk id="3" creationId="{7BDE96C0-465C-7952-04EA-C267AC8BF678}"/>
          </ac:spMkLst>
        </pc:spChg>
        <pc:spChg chg="del">
          <ac:chgData name="Matthieu De Mari" userId="dfb708c9-d8dc-439f-9a3b-c772bf4a311c" providerId="ADAL" clId="{0C574F24-0842-4510-AB61-4E12E986D5CF}" dt="2023-01-23T03:11:43.491" v="4629" actId="478"/>
          <ac:spMkLst>
            <pc:docMk/>
            <pc:sldMk cId="3127749793" sldId="432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3:24:45.665" v="5430" actId="1582"/>
          <ac:spMkLst>
            <pc:docMk/>
            <pc:sldMk cId="3127749793" sldId="432"/>
            <ac:spMk id="9" creationId="{6165BBB2-AE2F-EB86-BED0-8802CFB1A498}"/>
          </ac:spMkLst>
        </pc:spChg>
        <pc:spChg chg="add mod">
          <ac:chgData name="Matthieu De Mari" userId="dfb708c9-d8dc-439f-9a3b-c772bf4a311c" providerId="ADAL" clId="{0C574F24-0842-4510-AB61-4E12E986D5CF}" dt="2023-01-23T03:25:04.195" v="5440" actId="1076"/>
          <ac:spMkLst>
            <pc:docMk/>
            <pc:sldMk cId="3127749793" sldId="432"/>
            <ac:spMk id="10" creationId="{1E5AC416-64EA-9BF7-FA4A-DDDAB54809D4}"/>
          </ac:spMkLst>
        </pc:spChg>
        <pc:spChg chg="add mod">
          <ac:chgData name="Matthieu De Mari" userId="dfb708c9-d8dc-439f-9a3b-c772bf4a311c" providerId="ADAL" clId="{0C574F24-0842-4510-AB61-4E12E986D5CF}" dt="2023-01-23T03:25:09.243" v="5442" actId="1076"/>
          <ac:spMkLst>
            <pc:docMk/>
            <pc:sldMk cId="3127749793" sldId="432"/>
            <ac:spMk id="11" creationId="{DA2785C3-6185-70A0-12A6-D99A63D185C6}"/>
          </ac:spMkLst>
        </pc:spChg>
        <pc:spChg chg="add mod">
          <ac:chgData name="Matthieu De Mari" userId="dfb708c9-d8dc-439f-9a3b-c772bf4a311c" providerId="ADAL" clId="{0C574F24-0842-4510-AB61-4E12E986D5CF}" dt="2023-01-23T03:25:13.040" v="5444" actId="20577"/>
          <ac:spMkLst>
            <pc:docMk/>
            <pc:sldMk cId="3127749793" sldId="432"/>
            <ac:spMk id="12" creationId="{7C183724-1784-2493-4DBB-A112357F6851}"/>
          </ac:spMkLst>
        </pc:spChg>
        <pc:spChg chg="add mod">
          <ac:chgData name="Matthieu De Mari" userId="dfb708c9-d8dc-439f-9a3b-c772bf4a311c" providerId="ADAL" clId="{0C574F24-0842-4510-AB61-4E12E986D5CF}" dt="2023-01-23T03:25:17.381" v="5446" actId="1076"/>
          <ac:spMkLst>
            <pc:docMk/>
            <pc:sldMk cId="3127749793" sldId="432"/>
            <ac:spMk id="13" creationId="{FAE76E91-B35A-D5E2-50F0-33B923A05BA2}"/>
          </ac:spMkLst>
        </pc:spChg>
        <pc:spChg chg="add mod">
          <ac:chgData name="Matthieu De Mari" userId="dfb708c9-d8dc-439f-9a3b-c772bf4a311c" providerId="ADAL" clId="{0C574F24-0842-4510-AB61-4E12E986D5CF}" dt="2023-01-23T03:25:18.958" v="5448" actId="20577"/>
          <ac:spMkLst>
            <pc:docMk/>
            <pc:sldMk cId="3127749793" sldId="432"/>
            <ac:spMk id="14" creationId="{FBEDE596-BC49-CA2A-02C4-23F0AA094E2D}"/>
          </ac:spMkLst>
        </pc:spChg>
        <pc:picChg chg="add del">
          <ac:chgData name="Matthieu De Mari" userId="dfb708c9-d8dc-439f-9a3b-c772bf4a311c" providerId="ADAL" clId="{0C574F24-0842-4510-AB61-4E12E986D5CF}" dt="2023-01-23T03:22:54.785" v="5378" actId="478"/>
          <ac:picMkLst>
            <pc:docMk/>
            <pc:sldMk cId="3127749793" sldId="432"/>
            <ac:picMk id="6" creationId="{7AECE55A-C479-9C0C-DCED-BB5A11A723AD}"/>
          </ac:picMkLst>
        </pc:picChg>
        <pc:picChg chg="add mod">
          <ac:chgData name="Matthieu De Mari" userId="dfb708c9-d8dc-439f-9a3b-c772bf4a311c" providerId="ADAL" clId="{0C574F24-0842-4510-AB61-4E12E986D5CF}" dt="2023-01-23T03:24:31.344" v="5428" actId="1076"/>
          <ac:picMkLst>
            <pc:docMk/>
            <pc:sldMk cId="3127749793" sldId="432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  <pc:spChg chg="mod">
          <ac:chgData name="Matthieu De Mari" userId="dfb708c9-d8dc-439f-9a3b-c772bf4a311c" providerId="ADAL" clId="{0C574F24-0842-4510-AB61-4E12E986D5CF}" dt="2023-01-23T03:12:05.110" v="4654" actId="20577"/>
          <ac:spMkLst>
            <pc:docMk/>
            <pc:sldMk cId="3880117824" sldId="433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3:15:36.009" v="4988" actId="20577"/>
          <ac:spMkLst>
            <pc:docMk/>
            <pc:sldMk cId="3880117824" sldId="433"/>
            <ac:spMk id="3" creationId="{09ACEEFD-8460-F540-F80C-BEACC2297773}"/>
          </ac:spMkLst>
        </pc:spChg>
        <pc:spChg chg="del">
          <ac:chgData name="Matthieu De Mari" userId="dfb708c9-d8dc-439f-9a3b-c772bf4a311c" providerId="ADAL" clId="{0C574F24-0842-4510-AB61-4E12E986D5CF}" dt="2023-01-23T03:12:07.562" v="4655" actId="478"/>
          <ac:spMkLst>
            <pc:docMk/>
            <pc:sldMk cId="3880117824" sldId="433"/>
            <ac:spMk id="4" creationId="{62F7F8F2-183C-DCE8-FD0C-0387521081F0}"/>
          </ac:spMkLst>
        </pc:sp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5" creationId="{E79A8FF2-797D-AB75-C449-F1D7351E6F54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6" creationId="{53866A6C-7EA3-A159-D0EE-01B47AA95425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0C574F24-0842-4510-AB61-4E12E986D5CF}" dt="2023-01-23T03:15:53.463" v="5019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  <pc:spChg chg="mod ord">
          <ac:chgData name="Matthieu De Mari" userId="dfb708c9-d8dc-439f-9a3b-c772bf4a311c" providerId="ADAL" clId="{0C574F24-0842-4510-AB61-4E12E986D5CF}" dt="2023-01-23T03:17:59.396" v="5071" actId="20577"/>
          <ac:spMkLst>
            <pc:docMk/>
            <pc:sldMk cId="4186055848" sldId="43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3:17:11.714" v="5041" actId="14100"/>
          <ac:spMkLst>
            <pc:docMk/>
            <pc:sldMk cId="4186055848" sldId="43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3:14:48.947" v="4972" actId="478"/>
          <ac:picMkLst>
            <pc:docMk/>
            <pc:sldMk cId="4186055848" sldId="43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3:14:48.594" v="4971" actId="478"/>
          <ac:picMkLst>
            <pc:docMk/>
            <pc:sldMk cId="4186055848" sldId="43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3:14:48.302" v="4970" actId="478"/>
          <ac:picMkLst>
            <pc:docMk/>
            <pc:sldMk cId="4186055848" sldId="435"/>
            <ac:picMk id="7" creationId="{1CB63BDA-2C16-D522-FEAB-CECFC3D0BD1C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  <pc:spChg chg="mod">
          <ac:chgData name="Matthieu De Mari" userId="dfb708c9-d8dc-439f-9a3b-c772bf4a311c" providerId="ADAL" clId="{0C574F24-0842-4510-AB61-4E12E986D5CF}" dt="2023-01-23T03:18:02.635" v="5072"/>
          <ac:spMkLst>
            <pc:docMk/>
            <pc:sldMk cId="2125410899" sldId="436"/>
            <ac:spMk id="2" creationId="{A51540BB-97C7-1060-F5DD-F4A4417D2522}"/>
          </ac:spMkLst>
        </pc:spChg>
        <pc:spChg chg="del">
          <ac:chgData name="Matthieu De Mari" userId="dfb708c9-d8dc-439f-9a3b-c772bf4a311c" providerId="ADAL" clId="{0C574F24-0842-4510-AB61-4E12E986D5CF}" dt="2023-01-23T03:17:16.491" v="5043" actId="478"/>
          <ac:spMkLst>
            <pc:docMk/>
            <pc:sldMk cId="2125410899" sldId="436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3:17:18.084" v="5044" actId="478"/>
          <ac:spMkLst>
            <pc:docMk/>
            <pc:sldMk cId="2125410899" sldId="436"/>
            <ac:spMk id="5" creationId="{CF110F47-FFD3-DBC9-58D6-B29E851A6592}"/>
          </ac:spMkLst>
        </pc:spChg>
        <pc:picChg chg="add mod">
          <ac:chgData name="Matthieu De Mari" userId="dfb708c9-d8dc-439f-9a3b-c772bf4a311c" providerId="ADAL" clId="{0C574F24-0842-4510-AB61-4E12E986D5CF}" dt="2023-01-23T03:17:21.866" v="5047" actId="14100"/>
          <ac:picMkLst>
            <pc:docMk/>
            <pc:sldMk cId="2125410899" sldId="436"/>
            <ac:picMk id="6" creationId="{5ABF61CE-0941-BF4D-D808-3D63620FF36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  <pc:spChg chg="mod">
          <ac:chgData name="Matthieu De Mari" userId="dfb708c9-d8dc-439f-9a3b-c772bf4a311c" providerId="ADAL" clId="{0C574F24-0842-4510-AB61-4E12E986D5CF}" dt="2023-01-23T03:18:04.594" v="5073"/>
          <ac:spMkLst>
            <pc:docMk/>
            <pc:sldMk cId="2801840285" sldId="437"/>
            <ac:spMk id="2" creationId="{A51540BB-97C7-1060-F5DD-F4A4417D2522}"/>
          </ac:spMkLst>
        </pc:spChg>
        <pc:picChg chg="add mod">
          <ac:chgData name="Matthieu De Mari" userId="dfb708c9-d8dc-439f-9a3b-c772bf4a311c" providerId="ADAL" clId="{0C574F24-0842-4510-AB61-4E12E986D5CF}" dt="2023-01-23T03:17:47.983" v="5052" actId="14100"/>
          <ac:picMkLst>
            <pc:docMk/>
            <pc:sldMk cId="2801840285" sldId="437"/>
            <ac:picMk id="4" creationId="{21263BE8-B0B6-C784-036F-FF8120F23B70}"/>
          </ac:picMkLst>
        </pc:picChg>
        <pc:picChg chg="del">
          <ac:chgData name="Matthieu De Mari" userId="dfb708c9-d8dc-439f-9a3b-c772bf4a311c" providerId="ADAL" clId="{0C574F24-0842-4510-AB61-4E12E986D5CF}" dt="2023-01-23T03:17:28.098" v="5049" actId="478"/>
          <ac:picMkLst>
            <pc:docMk/>
            <pc:sldMk cId="2801840285" sldId="437"/>
            <ac:picMk id="6" creationId="{5ABF61CE-0941-BF4D-D808-3D63620FF36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  <pc:spChg chg="mod">
          <ac:chgData name="Matthieu De Mari" userId="dfb708c9-d8dc-439f-9a3b-c772bf4a311c" providerId="ADAL" clId="{0C574F24-0842-4510-AB61-4E12E986D5CF}" dt="2023-01-23T03:18:40.100" v="5133" actId="113"/>
          <ac:spMkLst>
            <pc:docMk/>
            <pc:sldMk cId="2882627589" sldId="438"/>
            <ac:spMk id="3" creationId="{09ACEEFD-8460-F540-F80C-BEACC2297773}"/>
          </ac:spMkLst>
        </pc:spChg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  <pc:spChg chg="del">
          <ac:chgData name="Matthieu De Mari" userId="dfb708c9-d8dc-439f-9a3b-c772bf4a311c" providerId="ADAL" clId="{0C574F24-0842-4510-AB61-4E12E986D5CF}" dt="2023-01-23T03:19:58.786" v="5218" actId="478"/>
          <ac:spMkLst>
            <pc:docMk/>
            <pc:sldMk cId="2339114490" sldId="439"/>
            <ac:spMk id="2" creationId="{6758250B-6DCC-CF36-8D7F-ECDD492004B9}"/>
          </ac:spMkLst>
        </pc:spChg>
        <pc:spChg chg="del">
          <ac:chgData name="Matthieu De Mari" userId="dfb708c9-d8dc-439f-9a3b-c772bf4a311c" providerId="ADAL" clId="{0C574F24-0842-4510-AB61-4E12E986D5CF}" dt="2023-01-23T03:19:57.458" v="5217" actId="478"/>
          <ac:spMkLst>
            <pc:docMk/>
            <pc:sldMk cId="2339114490" sldId="439"/>
            <ac:spMk id="3" creationId="{4BC83D89-B760-E3AD-784D-FE6B5D28DD1D}"/>
          </ac:spMkLst>
        </pc:spChg>
        <pc:picChg chg="add">
          <ac:chgData name="Matthieu De Mari" userId="dfb708c9-d8dc-439f-9a3b-c772bf4a311c" providerId="ADAL" clId="{0C574F24-0842-4510-AB61-4E12E986D5CF}" dt="2023-01-23T03:19:59.911" v="5219" actId="22"/>
          <ac:picMkLst>
            <pc:docMk/>
            <pc:sldMk cId="2339114490" sldId="439"/>
            <ac:picMk id="5" creationId="{A214E316-F969-F6FF-0ABE-8B7D9BA1BBAB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0C574F24-0842-4510-AB61-4E12E986D5CF}" dt="2023-01-23T07:02:20.602" v="12961" actId="20577"/>
          <ac:spMkLst>
            <pc:docMk/>
            <pc:sldMk cId="3450273322" sldId="440"/>
            <ac:spMk id="3" creationId="{7BDE96C0-465C-7952-04EA-C267AC8BF678}"/>
          </ac:spMkLst>
        </pc:spChg>
        <pc:picChg chg="del">
          <ac:chgData name="Matthieu De Mari" userId="dfb708c9-d8dc-439f-9a3b-c772bf4a311c" providerId="ADAL" clId="{0C574F24-0842-4510-AB61-4E12E986D5CF}" dt="2023-01-23T03:23:17.708" v="5381" actId="478"/>
          <ac:picMkLst>
            <pc:docMk/>
            <pc:sldMk cId="3450273322" sldId="440"/>
            <ac:picMk id="5" creationId="{00063CBA-B3D2-2A9F-6D07-B5D96185F347}"/>
          </ac:picMkLst>
        </pc:picChg>
        <pc:picChg chg="add mod">
          <ac:chgData name="Matthieu De Mari" userId="dfb708c9-d8dc-439f-9a3b-c772bf4a311c" providerId="ADAL" clId="{0C574F24-0842-4510-AB61-4E12E986D5CF}" dt="2023-01-23T03:23:24.763" v="5385" actId="1076"/>
          <ac:picMkLst>
            <pc:docMk/>
            <pc:sldMk cId="3450273322" sldId="440"/>
            <ac:picMk id="6" creationId="{8D24B3D5-2FA4-6434-2E4A-2829B55C775D}"/>
          </ac:picMkLst>
        </pc:picChg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  <pc:spChg chg="del">
          <ac:chgData name="Matthieu De Mari" userId="dfb708c9-d8dc-439f-9a3b-c772bf4a311c" providerId="ADAL" clId="{0C574F24-0842-4510-AB61-4E12E986D5CF}" dt="2023-01-23T03:25:45.207" v="5460" actId="478"/>
          <ac:spMkLst>
            <pc:docMk/>
            <pc:sldMk cId="3866867172" sldId="441"/>
            <ac:spMk id="2" creationId="{1D3B68C2-4970-4C7E-1F52-6140F374C9AD}"/>
          </ac:spMkLst>
        </pc:spChg>
        <pc:spChg chg="add del mod">
          <ac:chgData name="Matthieu De Mari" userId="dfb708c9-d8dc-439f-9a3b-c772bf4a311c" providerId="ADAL" clId="{0C574F24-0842-4510-AB61-4E12E986D5CF}" dt="2023-01-23T03:25:46.346" v="5461" actId="478"/>
          <ac:spMkLst>
            <pc:docMk/>
            <pc:sldMk cId="3866867172" sldId="441"/>
            <ac:spMk id="6" creationId="{52241ED7-BD66-ABC1-9F31-69CA42BDAE3A}"/>
          </ac:spMkLst>
        </pc:spChg>
        <pc:spChg chg="add del mod">
          <ac:chgData name="Matthieu De Mari" userId="dfb708c9-d8dc-439f-9a3b-c772bf4a311c" providerId="ADAL" clId="{0C574F24-0842-4510-AB61-4E12E986D5CF}" dt="2023-01-23T03:25:56.066" v="5465" actId="767"/>
          <ac:spMkLst>
            <pc:docMk/>
            <pc:sldMk cId="3866867172" sldId="441"/>
            <ac:spMk id="7" creationId="{B3DE0A31-AEAD-20BD-4731-178EF78FF189}"/>
          </ac:spMkLst>
        </pc:spChg>
        <pc:spChg chg="del">
          <ac:chgData name="Matthieu De Mari" userId="dfb708c9-d8dc-439f-9a3b-c772bf4a311c" providerId="ADAL" clId="{0C574F24-0842-4510-AB61-4E12E986D5CF}" dt="2023-01-23T03:25:39.098" v="5454" actId="478"/>
          <ac:spMkLst>
            <pc:docMk/>
            <pc:sldMk cId="3866867172" sldId="441"/>
            <ac:spMk id="9" creationId="{6165BBB2-AE2F-EB86-BED0-8802CFB1A498}"/>
          </ac:spMkLst>
        </pc:spChg>
        <pc:spChg chg="del mod">
          <ac:chgData name="Matthieu De Mari" userId="dfb708c9-d8dc-439f-9a3b-c772bf4a311c" providerId="ADAL" clId="{0C574F24-0842-4510-AB61-4E12E986D5CF}" dt="2023-01-23T03:25:38.428" v="5453" actId="478"/>
          <ac:spMkLst>
            <pc:docMk/>
            <pc:sldMk cId="3866867172" sldId="441"/>
            <ac:spMk id="10" creationId="{1E5AC416-64EA-9BF7-FA4A-DDDAB54809D4}"/>
          </ac:spMkLst>
        </pc:spChg>
        <pc:spChg chg="del">
          <ac:chgData name="Matthieu De Mari" userId="dfb708c9-d8dc-439f-9a3b-c772bf4a311c" providerId="ADAL" clId="{0C574F24-0842-4510-AB61-4E12E986D5CF}" dt="2023-01-23T03:25:39.388" v="5455" actId="478"/>
          <ac:spMkLst>
            <pc:docMk/>
            <pc:sldMk cId="3866867172" sldId="441"/>
            <ac:spMk id="11" creationId="{DA2785C3-6185-70A0-12A6-D99A63D185C6}"/>
          </ac:spMkLst>
        </pc:spChg>
        <pc:spChg chg="del">
          <ac:chgData name="Matthieu De Mari" userId="dfb708c9-d8dc-439f-9a3b-c772bf4a311c" providerId="ADAL" clId="{0C574F24-0842-4510-AB61-4E12E986D5CF}" dt="2023-01-23T03:25:37.767" v="5452" actId="478"/>
          <ac:spMkLst>
            <pc:docMk/>
            <pc:sldMk cId="3866867172" sldId="441"/>
            <ac:spMk id="12" creationId="{7C183724-1784-2493-4DBB-A112357F6851}"/>
          </ac:spMkLst>
        </pc:spChg>
        <pc:spChg chg="del">
          <ac:chgData name="Matthieu De Mari" userId="dfb708c9-d8dc-439f-9a3b-c772bf4a311c" providerId="ADAL" clId="{0C574F24-0842-4510-AB61-4E12E986D5CF}" dt="2023-01-23T03:25:40.198" v="5456" actId="478"/>
          <ac:spMkLst>
            <pc:docMk/>
            <pc:sldMk cId="3866867172" sldId="441"/>
            <ac:spMk id="13" creationId="{FAE76E91-B35A-D5E2-50F0-33B923A05BA2}"/>
          </ac:spMkLst>
        </pc:spChg>
        <pc:spChg chg="del mod">
          <ac:chgData name="Matthieu De Mari" userId="dfb708c9-d8dc-439f-9a3b-c772bf4a311c" providerId="ADAL" clId="{0C574F24-0842-4510-AB61-4E12E986D5CF}" dt="2023-01-23T03:25:41.462" v="5458" actId="478"/>
          <ac:spMkLst>
            <pc:docMk/>
            <pc:sldMk cId="3866867172" sldId="441"/>
            <ac:spMk id="14" creationId="{FBEDE596-BC49-CA2A-02C4-23F0AA094E2D}"/>
          </ac:spMkLst>
        </pc:spChg>
        <pc:spChg chg="add mod">
          <ac:chgData name="Matthieu De Mari" userId="dfb708c9-d8dc-439f-9a3b-c772bf4a311c" providerId="ADAL" clId="{0C574F24-0842-4510-AB61-4E12E986D5CF}" dt="2023-01-23T03:26:42.368" v="5574" actId="1076"/>
          <ac:spMkLst>
            <pc:docMk/>
            <pc:sldMk cId="3866867172" sldId="441"/>
            <ac:spMk id="15" creationId="{F2010053-3709-8C70-9238-AF7D3149AA6C}"/>
          </ac:spMkLst>
        </pc:spChg>
        <pc:picChg chg="add">
          <ac:chgData name="Matthieu De Mari" userId="dfb708c9-d8dc-439f-9a3b-c772bf4a311c" providerId="ADAL" clId="{0C574F24-0842-4510-AB61-4E12E986D5CF}" dt="2023-01-23T03:25:42.572" v="5459" actId="22"/>
          <ac:picMkLst>
            <pc:docMk/>
            <pc:sldMk cId="3866867172" sldId="441"/>
            <ac:picMk id="4" creationId="{EA1A3B35-4C52-EF50-DF43-43239424587C}"/>
          </ac:picMkLst>
        </pc:picChg>
        <pc:picChg chg="del">
          <ac:chgData name="Matthieu De Mari" userId="dfb708c9-d8dc-439f-9a3b-c772bf4a311c" providerId="ADAL" clId="{0C574F24-0842-4510-AB61-4E12E986D5CF}" dt="2023-01-23T03:25:36.754" v="5450" actId="478"/>
          <ac:picMkLst>
            <pc:docMk/>
            <pc:sldMk cId="3866867172" sldId="441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  <pc:spChg chg="mod">
          <ac:chgData name="Matthieu De Mari" userId="dfb708c9-d8dc-439f-9a3b-c772bf4a311c" providerId="ADAL" clId="{0C574F24-0842-4510-AB61-4E12E986D5CF}" dt="2023-01-23T03:27:13.712" v="5603" actId="20577"/>
          <ac:spMkLst>
            <pc:docMk/>
            <pc:sldMk cId="3346155856" sldId="442"/>
            <ac:spMk id="2" creationId="{B3E84629-7F60-E5FD-B47D-000457F3C699}"/>
          </ac:spMkLst>
        </pc:spChg>
        <pc:spChg chg="mod">
          <ac:chgData name="Matthieu De Mari" userId="dfb708c9-d8dc-439f-9a3b-c772bf4a311c" providerId="ADAL" clId="{0C574F24-0842-4510-AB61-4E12E986D5CF}" dt="2023-01-23T03:28:15.925" v="5793" actId="20577"/>
          <ac:spMkLst>
            <pc:docMk/>
            <pc:sldMk cId="3346155856" sldId="442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28:21.123" v="5794" actId="478"/>
          <ac:spMkLst>
            <pc:docMk/>
            <pc:sldMk cId="3346155856" sldId="442"/>
            <ac:spMk id="4" creationId="{8AD53178-3252-1D9E-299F-F11AED4F6866}"/>
          </ac:spMkLst>
        </pc:spChg>
        <pc:spChg chg="add mod">
          <ac:chgData name="Matthieu De Mari" userId="dfb708c9-d8dc-439f-9a3b-c772bf4a311c" providerId="ADAL" clId="{0C574F24-0842-4510-AB61-4E12E986D5CF}" dt="2023-01-23T03:28:38.715" v="5801" actId="1076"/>
          <ac:spMkLst>
            <pc:docMk/>
            <pc:sldMk cId="3346155856" sldId="442"/>
            <ac:spMk id="6" creationId="{B13C0274-0B9A-AC9F-82F4-A1223D705EC1}"/>
          </ac:spMkLst>
        </pc:spChg>
        <pc:picChg chg="add mod">
          <ac:chgData name="Matthieu De Mari" userId="dfb708c9-d8dc-439f-9a3b-c772bf4a311c" providerId="ADAL" clId="{0C574F24-0842-4510-AB61-4E12E986D5CF}" dt="2023-01-23T03:28:29.126" v="5798" actId="1076"/>
          <ac:picMkLst>
            <pc:docMk/>
            <pc:sldMk cId="3346155856" sldId="442"/>
            <ac:picMk id="5" creationId="{60A8D7CD-3117-9A9E-E78F-0115D0EE630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  <pc:spChg chg="mod ord">
          <ac:chgData name="Matthieu De Mari" userId="dfb708c9-d8dc-439f-9a3b-c772bf4a311c" providerId="ADAL" clId="{0C574F24-0842-4510-AB61-4E12E986D5CF}" dt="2023-01-23T03:29:39.587" v="5841" actId="700"/>
          <ac:spMkLst>
            <pc:docMk/>
            <pc:sldMk cId="2491288640" sldId="443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32:02.082" v="6052" actId="207"/>
          <ac:spMkLst>
            <pc:docMk/>
            <pc:sldMk cId="2491288640" sldId="443"/>
            <ac:spMk id="3" creationId="{9BAE63A8-7CB3-9103-18B5-4F57A6F933B5}"/>
          </ac:spMkLst>
        </pc:spChg>
        <pc:spChg chg="del mod">
          <ac:chgData name="Matthieu De Mari" userId="dfb708c9-d8dc-439f-9a3b-c772bf4a311c" providerId="ADAL" clId="{0C574F24-0842-4510-AB61-4E12E986D5CF}" dt="2023-01-23T03:28:49.963" v="5805" actId="478"/>
          <ac:spMkLst>
            <pc:docMk/>
            <pc:sldMk cId="2491288640" sldId="443"/>
            <ac:spMk id="6" creationId="{B13C0274-0B9A-AC9F-82F4-A1223D705EC1}"/>
          </ac:spMkLst>
        </pc:spChg>
        <pc:picChg chg="del">
          <ac:chgData name="Matthieu De Mari" userId="dfb708c9-d8dc-439f-9a3b-c772bf4a311c" providerId="ADAL" clId="{0C574F24-0842-4510-AB61-4E12E986D5CF}" dt="2023-01-23T03:28:48.883" v="5803" actId="478"/>
          <ac:picMkLst>
            <pc:docMk/>
            <pc:sldMk cId="2491288640" sldId="443"/>
            <ac:picMk id="5" creationId="{60A8D7CD-3117-9A9E-E78F-0115D0EE6300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0C574F24-0842-4510-AB61-4E12E986D5CF}" dt="2023-01-23T03:39:30.404" v="7107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  <pc:spChg chg="mod ord">
          <ac:chgData name="Matthieu De Mari" userId="dfb708c9-d8dc-439f-9a3b-c772bf4a311c" providerId="ADAL" clId="{0C574F24-0842-4510-AB61-4E12E986D5CF}" dt="2023-01-23T03:42:26.890" v="7369" actId="700"/>
          <ac:spMkLst>
            <pc:docMk/>
            <pc:sldMk cId="2768433902" sldId="445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42:30.632" v="7371"/>
          <ac:spMkLst>
            <pc:docMk/>
            <pc:sldMk cId="2768433902" sldId="445"/>
            <ac:spMk id="3" creationId="{9BAE63A8-7CB3-9103-18B5-4F57A6F933B5}"/>
          </ac:spMkLst>
        </pc:spChg>
        <pc:spChg chg="add del mod ord">
          <ac:chgData name="Matthieu De Mari" userId="dfb708c9-d8dc-439f-9a3b-c772bf4a311c" providerId="ADAL" clId="{0C574F24-0842-4510-AB61-4E12E986D5CF}" dt="2023-01-23T03:42:32.927" v="7372" actId="478"/>
          <ac:spMkLst>
            <pc:docMk/>
            <pc:sldMk cId="2768433902" sldId="445"/>
            <ac:spMk id="4" creationId="{A313322F-EA79-5CA5-1A3C-BA2806CCEBF6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  <pc:spChg chg="mod ord">
          <ac:chgData name="Matthieu De Mari" userId="dfb708c9-d8dc-439f-9a3b-c772bf4a311c" providerId="ADAL" clId="{0C574F24-0842-4510-AB61-4E12E986D5CF}" dt="2023-01-23T03:39:54.468" v="7110" actId="700"/>
          <ac:spMkLst>
            <pc:docMk/>
            <pc:sldMk cId="3577931092" sldId="446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35:39.489" v="6670" actId="478"/>
          <ac:spMkLst>
            <pc:docMk/>
            <pc:sldMk cId="3577931092" sldId="446"/>
            <ac:spMk id="3" creationId="{9BAE63A8-7CB3-9103-18B5-4F57A6F933B5}"/>
          </ac:spMkLst>
        </pc:spChg>
        <pc:spChg chg="add del mod">
          <ac:chgData name="Matthieu De Mari" userId="dfb708c9-d8dc-439f-9a3b-c772bf4a311c" providerId="ADAL" clId="{0C574F24-0842-4510-AB61-4E12E986D5CF}" dt="2023-01-23T03:35:41.421" v="6671" actId="478"/>
          <ac:spMkLst>
            <pc:docMk/>
            <pc:sldMk cId="3577931092" sldId="446"/>
            <ac:spMk id="5" creationId="{9FF8CA8A-E30F-327D-3B6E-0DB5DEA0572F}"/>
          </ac:spMkLst>
        </pc:spChg>
        <pc:spChg chg="add del mod ord">
          <ac:chgData name="Matthieu De Mari" userId="dfb708c9-d8dc-439f-9a3b-c772bf4a311c" providerId="ADAL" clId="{0C574F24-0842-4510-AB61-4E12E986D5CF}" dt="2023-01-23T03:39:49.776" v="7109" actId="700"/>
          <ac:spMkLst>
            <pc:docMk/>
            <pc:sldMk cId="3577931092" sldId="446"/>
            <ac:spMk id="8" creationId="{A623151B-3589-0E46-E7BE-BDAA0589B89A}"/>
          </ac:spMkLst>
        </pc:spChg>
        <pc:spChg chg="add mod ord">
          <ac:chgData name="Matthieu De Mari" userId="dfb708c9-d8dc-439f-9a3b-c772bf4a311c" providerId="ADAL" clId="{0C574F24-0842-4510-AB61-4E12E986D5CF}" dt="2023-01-23T03:40:31.746" v="7201" actId="20577"/>
          <ac:spMkLst>
            <pc:docMk/>
            <pc:sldMk cId="3577931092" sldId="446"/>
            <ac:spMk id="9" creationId="{C01F69F6-3E0F-E38F-484D-3B30241DEB79}"/>
          </ac:spMkLst>
        </pc:spChg>
        <pc:picChg chg="add mod">
          <ac:chgData name="Matthieu De Mari" userId="dfb708c9-d8dc-439f-9a3b-c772bf4a311c" providerId="ADAL" clId="{0C574F24-0842-4510-AB61-4E12E986D5CF}" dt="2023-01-23T03:40:18.803" v="7185" actId="1036"/>
          <ac:picMkLst>
            <pc:docMk/>
            <pc:sldMk cId="3577931092" sldId="446"/>
            <ac:picMk id="7" creationId="{A2077BDC-86D6-5F7D-C01A-29B9F57D843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  <pc:spChg chg="del">
          <ac:chgData name="Matthieu De Mari" userId="dfb708c9-d8dc-439f-9a3b-c772bf4a311c" providerId="ADAL" clId="{0C574F24-0842-4510-AB61-4E12E986D5CF}" dt="2023-01-23T03:36:07.997" v="6680" actId="478"/>
          <ac:spMkLst>
            <pc:docMk/>
            <pc:sldMk cId="3790043621" sldId="447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36:08.939" v="6681" actId="478"/>
          <ac:spMkLst>
            <pc:docMk/>
            <pc:sldMk cId="3790043621" sldId="447"/>
            <ac:spMk id="6" creationId="{2FFAE9CD-E3F7-6F13-9F94-9E9F02BF9C3E}"/>
          </ac:spMkLst>
        </pc:spChg>
        <pc:picChg chg="add">
          <ac:chgData name="Matthieu De Mari" userId="dfb708c9-d8dc-439f-9a3b-c772bf4a311c" providerId="ADAL" clId="{0C574F24-0842-4510-AB61-4E12E986D5CF}" dt="2023-01-23T03:36:05.751" v="6679" actId="22"/>
          <ac:picMkLst>
            <pc:docMk/>
            <pc:sldMk cId="3790043621" sldId="447"/>
            <ac:picMk id="4" creationId="{13C6B1DC-B350-C577-509C-E6AD15AD34C7}"/>
          </ac:picMkLst>
        </pc:picChg>
        <pc:picChg chg="del">
          <ac:chgData name="Matthieu De Mari" userId="dfb708c9-d8dc-439f-9a3b-c772bf4a311c" providerId="ADAL" clId="{0C574F24-0842-4510-AB61-4E12E986D5CF}" dt="2023-01-23T03:36:05.429" v="6678" actId="478"/>
          <ac:picMkLst>
            <pc:docMk/>
            <pc:sldMk cId="3790043621" sldId="447"/>
            <ac:picMk id="7" creationId="{A2077BDC-86D6-5F7D-C01A-29B9F57D8431}"/>
          </ac:picMkLst>
        </pc:picChg>
      </pc:sldChg>
      <pc:sldChg chg="delSp modSp add mod ord modClrScheme chgLayout">
        <pc:chgData name="Matthieu De Mari" userId="dfb708c9-d8dc-439f-9a3b-c772bf4a311c" providerId="ADAL" clId="{0C574F24-0842-4510-AB61-4E12E986D5CF}" dt="2023-01-25T05:01:59.258" v="28912" actId="114"/>
        <pc:sldMkLst>
          <pc:docMk/>
          <pc:sldMk cId="4075916720" sldId="448"/>
        </pc:sldMkLst>
        <pc:spChg chg="mod ord">
          <ac:chgData name="Matthieu De Mari" userId="dfb708c9-d8dc-439f-9a3b-c772bf4a311c" providerId="ADAL" clId="{0C574F24-0842-4510-AB61-4E12E986D5CF}" dt="2023-01-23T03:42:41.728" v="7373" actId="700"/>
          <ac:spMkLst>
            <pc:docMk/>
            <pc:sldMk cId="4075916720" sldId="448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5:01:59.258" v="28912" actId="114"/>
          <ac:spMkLst>
            <pc:docMk/>
            <pc:sldMk cId="4075916720" sldId="448"/>
            <ac:spMk id="3" creationId="{9BAE63A8-7CB3-9103-18B5-4F57A6F933B5}"/>
          </ac:spMkLst>
        </pc:spChg>
        <pc:spChg chg="del mod ord">
          <ac:chgData name="Matthieu De Mari" userId="dfb708c9-d8dc-439f-9a3b-c772bf4a311c" providerId="ADAL" clId="{0C574F24-0842-4510-AB61-4E12E986D5CF}" dt="2023-01-23T03:42:45.211" v="7375" actId="478"/>
          <ac:spMkLst>
            <pc:docMk/>
            <pc:sldMk cId="4075916720" sldId="448"/>
            <ac:spMk id="4" creationId="{A313322F-EA79-5CA5-1A3C-BA2806CCEBF6}"/>
          </ac:spMkLst>
        </pc:spChg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  <pc:spChg chg="mod">
          <ac:chgData name="Matthieu De Mari" userId="dfb708c9-d8dc-439f-9a3b-c772bf4a311c" providerId="ADAL" clId="{0C574F24-0842-4510-AB61-4E12E986D5CF}" dt="2023-01-23T03:47:19.586" v="7776" actId="20577"/>
          <ac:spMkLst>
            <pc:docMk/>
            <pc:sldMk cId="895647865" sldId="449"/>
            <ac:spMk id="3" creationId="{9BAE63A8-7CB3-9103-18B5-4F57A6F933B5}"/>
          </ac:spMkLst>
        </pc:spChg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  <pc:spChg chg="mod ord">
          <ac:chgData name="Matthieu De Mari" userId="dfb708c9-d8dc-439f-9a3b-c772bf4a311c" providerId="ADAL" clId="{0C574F24-0842-4510-AB61-4E12E986D5CF}" dt="2023-01-23T03:47:33.845" v="7782" actId="700"/>
          <ac:spMkLst>
            <pc:docMk/>
            <pc:sldMk cId="3841748881" sldId="450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38:03.302" v="23441" actId="20577"/>
          <ac:spMkLst>
            <pc:docMk/>
            <pc:sldMk cId="3841748881" sldId="450"/>
            <ac:spMk id="3" creationId="{9BAE63A8-7CB3-9103-18B5-4F57A6F933B5}"/>
          </ac:spMkLst>
        </pc:spChg>
        <pc:spChg chg="add mod ord">
          <ac:chgData name="Matthieu De Mari" userId="dfb708c9-d8dc-439f-9a3b-c772bf4a311c" providerId="ADAL" clId="{0C574F24-0842-4510-AB61-4E12E986D5CF}" dt="2023-01-23T03:50:23.455" v="7953" actId="14100"/>
          <ac:spMkLst>
            <pc:docMk/>
            <pc:sldMk cId="3841748881" sldId="450"/>
            <ac:spMk id="4" creationId="{C8CC4A7A-9293-F3BF-75E4-32E5E156B9BE}"/>
          </ac:spMkLst>
        </pc:spChg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  <pc:spChg chg="mod ord">
          <ac:chgData name="Matthieu De Mari" userId="dfb708c9-d8dc-439f-9a3b-c772bf4a311c" providerId="ADAL" clId="{0C574F24-0842-4510-AB61-4E12E986D5CF}" dt="2023-01-23T03:52:27.610" v="8124" actId="700"/>
          <ac:spMkLst>
            <pc:docMk/>
            <pc:sldMk cId="3619568276" sldId="451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52:04.669" v="8115" actId="478"/>
          <ac:spMkLst>
            <pc:docMk/>
            <pc:sldMk cId="3619568276" sldId="451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52:05.748" v="8116" actId="478"/>
          <ac:spMkLst>
            <pc:docMk/>
            <pc:sldMk cId="3619568276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2:07.510" v="8118" actId="478"/>
          <ac:spMkLst>
            <pc:docMk/>
            <pc:sldMk cId="3619568276" sldId="451"/>
            <ac:spMk id="6" creationId="{7A55C806-D84E-7A08-4242-04D3B034BD0F}"/>
          </ac:spMkLst>
        </pc:spChg>
        <pc:spChg chg="add del mod">
          <ac:chgData name="Matthieu De Mari" userId="dfb708c9-d8dc-439f-9a3b-c772bf4a311c" providerId="ADAL" clId="{0C574F24-0842-4510-AB61-4E12E986D5CF}" dt="2023-01-23T03:52:06.983" v="8117" actId="478"/>
          <ac:spMkLst>
            <pc:docMk/>
            <pc:sldMk cId="3619568276" sldId="451"/>
            <ac:spMk id="8" creationId="{01109C79-3A47-E8BA-B492-30AF9E2237B1}"/>
          </ac:spMkLst>
        </pc:spChg>
        <pc:spChg chg="add mod ord">
          <ac:chgData name="Matthieu De Mari" userId="dfb708c9-d8dc-439f-9a3b-c772bf4a311c" providerId="ADAL" clId="{0C574F24-0842-4510-AB61-4E12E986D5CF}" dt="2023-01-23T03:52:49.882" v="8165" actId="20577"/>
          <ac:spMkLst>
            <pc:docMk/>
            <pc:sldMk cId="3619568276" sldId="451"/>
            <ac:spMk id="11" creationId="{3FC4885D-D96C-48A4-C98F-2303966A0A24}"/>
          </ac:spMkLst>
        </pc:spChg>
        <pc:picChg chg="add mod">
          <ac:chgData name="Matthieu De Mari" userId="dfb708c9-d8dc-439f-9a3b-c772bf4a311c" providerId="ADAL" clId="{0C574F24-0842-4510-AB61-4E12E986D5CF}" dt="2023-01-23T03:52:36.814" v="8128" actId="1076"/>
          <ac:picMkLst>
            <pc:docMk/>
            <pc:sldMk cId="3619568276" sldId="451"/>
            <ac:picMk id="10" creationId="{E886BF40-48AE-4447-9AED-733BFDD5F927}"/>
          </ac:picMkLst>
        </pc:picChg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  <pc:spChg chg="mod">
          <ac:chgData name="Matthieu De Mari" userId="dfb708c9-d8dc-439f-9a3b-c772bf4a311c" providerId="ADAL" clId="{0C574F24-0842-4510-AB61-4E12E986D5CF}" dt="2023-01-23T03:50:44.661" v="7956" actId="207"/>
          <ac:spMkLst>
            <pc:docMk/>
            <pc:sldMk cId="3794074944" sldId="451"/>
            <ac:spMk id="3" creationId="{9BAE63A8-7CB3-9103-18B5-4F57A6F933B5}"/>
          </ac:spMkLst>
        </pc:spChg>
        <pc:spChg chg="mod">
          <ac:chgData name="Matthieu De Mari" userId="dfb708c9-d8dc-439f-9a3b-c772bf4a311c" providerId="ADAL" clId="{0C574F24-0842-4510-AB61-4E12E986D5CF}" dt="2023-01-23T03:50:46.659" v="7957" actId="207"/>
          <ac:spMkLst>
            <pc:docMk/>
            <pc:sldMk cId="3794074944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1:23.885" v="8112" actId="478"/>
          <ac:spMkLst>
            <pc:docMk/>
            <pc:sldMk cId="3794074944" sldId="451"/>
            <ac:spMk id="5" creationId="{EF7393F3-ABB4-EAE2-E06F-CDFC2924AB3F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  <pc:spChg chg="del">
          <ac:chgData name="Matthieu De Mari" userId="dfb708c9-d8dc-439f-9a3b-c772bf4a311c" providerId="ADAL" clId="{0C574F24-0842-4510-AB61-4E12E986D5CF}" dt="2023-01-23T03:53:07.835" v="8170" actId="478"/>
          <ac:spMkLst>
            <pc:docMk/>
            <pc:sldMk cId="2381061189" sldId="452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53:05.897" v="8168" actId="478"/>
          <ac:spMkLst>
            <pc:docMk/>
            <pc:sldMk cId="2381061189" sldId="452"/>
            <ac:spMk id="4" creationId="{5F15D99E-F4F5-69CE-67C1-56A6E4D8CCDE}"/>
          </ac:spMkLst>
        </pc:spChg>
        <pc:spChg chg="add del mod">
          <ac:chgData name="Matthieu De Mari" userId="dfb708c9-d8dc-439f-9a3b-c772bf4a311c" providerId="ADAL" clId="{0C574F24-0842-4510-AB61-4E12E986D5CF}" dt="2023-01-23T03:53:08.890" v="8171" actId="478"/>
          <ac:spMkLst>
            <pc:docMk/>
            <pc:sldMk cId="2381061189" sldId="452"/>
            <ac:spMk id="6" creationId="{9DEF4B2F-7C75-925A-4607-3EB88396FB07}"/>
          </ac:spMkLst>
        </pc:spChg>
        <pc:spChg chg="del">
          <ac:chgData name="Matthieu De Mari" userId="dfb708c9-d8dc-439f-9a3b-c772bf4a311c" providerId="ADAL" clId="{0C574F24-0842-4510-AB61-4E12E986D5CF}" dt="2023-01-23T03:53:04.819" v="8167" actId="478"/>
          <ac:spMkLst>
            <pc:docMk/>
            <pc:sldMk cId="2381061189" sldId="452"/>
            <ac:spMk id="11" creationId="{3FC4885D-D96C-48A4-C98F-2303966A0A24}"/>
          </ac:spMkLst>
        </pc:spChg>
        <pc:picChg chg="add">
          <ac:chgData name="Matthieu De Mari" userId="dfb708c9-d8dc-439f-9a3b-c772bf4a311c" providerId="ADAL" clId="{0C574F24-0842-4510-AB61-4E12E986D5CF}" dt="2023-01-23T03:53:29.530" v="8172" actId="22"/>
          <ac:picMkLst>
            <pc:docMk/>
            <pc:sldMk cId="2381061189" sldId="452"/>
            <ac:picMk id="8" creationId="{AC04D3AE-6054-5962-9876-6BD5F58DC386}"/>
          </ac:picMkLst>
        </pc:picChg>
        <pc:picChg chg="del">
          <ac:chgData name="Matthieu De Mari" userId="dfb708c9-d8dc-439f-9a3b-c772bf4a311c" providerId="ADAL" clId="{0C574F24-0842-4510-AB61-4E12E986D5CF}" dt="2023-01-23T03:53:06.459" v="8169" actId="478"/>
          <ac:picMkLst>
            <pc:docMk/>
            <pc:sldMk cId="2381061189" sldId="452"/>
            <ac:picMk id="10" creationId="{E886BF40-48AE-4447-9AED-733BFDD5F927}"/>
          </ac:picMkLst>
        </pc:picChg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0C574F24-0842-4510-AB61-4E12E986D5CF}" dt="2023-01-23T06:11:30.672" v="8599" actId="20577"/>
          <ac:spMkLst>
            <pc:docMk/>
            <pc:sldMk cId="165841853" sldId="453"/>
            <ac:spMk id="2" creationId="{5052475A-1D2B-A371-BBF5-4CF58182D2F1}"/>
          </ac:spMkLst>
        </pc:spChg>
        <pc:spChg chg="mod">
          <ac:chgData name="Matthieu De Mari" userId="dfb708c9-d8dc-439f-9a3b-c772bf4a311c" providerId="ADAL" clId="{0C574F24-0842-4510-AB61-4E12E986D5CF}" dt="2023-01-23T06:11:19.651" v="8598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  <pc:spChg chg="mod">
          <ac:chgData name="Matthieu De Mari" userId="dfb708c9-d8dc-439f-9a3b-c772bf4a311c" providerId="ADAL" clId="{0C574F24-0842-4510-AB61-4E12E986D5CF}" dt="2023-01-23T05:52:08.796" v="8199"/>
          <ac:spMkLst>
            <pc:docMk/>
            <pc:sldMk cId="3242752244" sldId="454"/>
            <ac:spMk id="2" creationId="{9C1FBA83-A3EC-9C19-4AEA-1F0822DB3EE9}"/>
          </ac:spMkLst>
        </pc:spChg>
        <pc:spChg chg="del">
          <ac:chgData name="Matthieu De Mari" userId="dfb708c9-d8dc-439f-9a3b-c772bf4a311c" providerId="ADAL" clId="{0C574F24-0842-4510-AB61-4E12E986D5CF}" dt="2023-01-23T05:51:52.661" v="8181" actId="478"/>
          <ac:spMkLst>
            <pc:docMk/>
            <pc:sldMk cId="3242752244" sldId="454"/>
            <ac:spMk id="3" creationId="{9D260B4D-123A-1E23-FB8C-098AEF616AA4}"/>
          </ac:spMkLst>
        </pc:spChg>
        <pc:picChg chg="add del mod">
          <ac:chgData name="Matthieu De Mari" userId="dfb708c9-d8dc-439f-9a3b-c772bf4a311c" providerId="ADAL" clId="{0C574F24-0842-4510-AB61-4E12E986D5CF}" dt="2023-01-23T05:51:56.210" v="8186"/>
          <ac:picMkLst>
            <pc:docMk/>
            <pc:sldMk cId="3242752244" sldId="454"/>
            <ac:picMk id="5" creationId="{CC7B2C33-3F4E-A8BC-437C-5E479D015A76}"/>
          </ac:picMkLst>
        </pc:picChg>
        <pc:picChg chg="add mod">
          <ac:chgData name="Matthieu De Mari" userId="dfb708c9-d8dc-439f-9a3b-c772bf4a311c" providerId="ADAL" clId="{0C574F24-0842-4510-AB61-4E12E986D5CF}" dt="2023-01-23T05:52:04.136" v="8198" actId="1076"/>
          <ac:picMkLst>
            <pc:docMk/>
            <pc:sldMk cId="3242752244" sldId="454"/>
            <ac:picMk id="7" creationId="{96D948C2-751D-5DF2-0C7E-640C9E5CA4E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  <pc:spChg chg="mod ord">
          <ac:chgData name="Matthieu De Mari" userId="dfb708c9-d8dc-439f-9a3b-c772bf4a311c" providerId="ADAL" clId="{0C574F24-0842-4510-AB61-4E12E986D5CF}" dt="2023-01-23T06:12:27.839" v="8662" actId="700"/>
          <ac:spMkLst>
            <pc:docMk/>
            <pc:sldMk cId="183351426" sldId="455"/>
            <ac:spMk id="2" creationId="{9150BE4C-272B-C03E-DD88-7571A261CA82}"/>
          </ac:spMkLst>
        </pc:spChg>
        <pc:spChg chg="mod ord">
          <ac:chgData name="Matthieu De Mari" userId="dfb708c9-d8dc-439f-9a3b-c772bf4a311c" providerId="ADAL" clId="{0C574F24-0842-4510-AB61-4E12E986D5CF}" dt="2023-01-23T06:14:52.342" v="8892" actId="20577"/>
          <ac:spMkLst>
            <pc:docMk/>
            <pc:sldMk cId="183351426" sldId="455"/>
            <ac:spMk id="3" creationId="{D4388233-A388-8683-C544-050DFB799AF8}"/>
          </ac:spMkLst>
        </pc:spChg>
        <pc:spChg chg="add del mod ord">
          <ac:chgData name="Matthieu De Mari" userId="dfb708c9-d8dc-439f-9a3b-c772bf4a311c" providerId="ADAL" clId="{0C574F24-0842-4510-AB61-4E12E986D5CF}" dt="2023-01-23T06:15:03.203" v="8894" actId="478"/>
          <ac:spMkLst>
            <pc:docMk/>
            <pc:sldMk cId="183351426" sldId="455"/>
            <ac:spMk id="4" creationId="{ADB51212-91C2-7F91-BA3D-6836564C1BC7}"/>
          </ac:spMkLst>
        </pc:spChg>
        <pc:spChg chg="add del mod">
          <ac:chgData name="Matthieu De Mari" userId="dfb708c9-d8dc-439f-9a3b-c772bf4a311c" providerId="ADAL" clId="{0C574F24-0842-4510-AB61-4E12E986D5CF}" dt="2023-01-23T06:15:04.109" v="8895" actId="478"/>
          <ac:spMkLst>
            <pc:docMk/>
            <pc:sldMk cId="183351426" sldId="455"/>
            <ac:spMk id="6" creationId="{7128174F-76E0-42C2-2044-C860C5A14C81}"/>
          </ac:spMkLst>
        </pc:spChg>
        <pc:spChg chg="add mod">
          <ac:chgData name="Matthieu De Mari" userId="dfb708c9-d8dc-439f-9a3b-c772bf4a311c" providerId="ADAL" clId="{0C574F24-0842-4510-AB61-4E12E986D5CF}" dt="2023-01-23T06:18:13.995" v="8964" actId="14100"/>
          <ac:spMkLst>
            <pc:docMk/>
            <pc:sldMk cId="183351426" sldId="455"/>
            <ac:spMk id="9" creationId="{0BB1C582-47CF-4AFA-EA8B-86B2941D6F9A}"/>
          </ac:spMkLst>
        </pc:spChg>
        <pc:picChg chg="add mod modCrop">
          <ac:chgData name="Matthieu De Mari" userId="dfb708c9-d8dc-439f-9a3b-c772bf4a311c" providerId="ADAL" clId="{0C574F24-0842-4510-AB61-4E12E986D5CF}" dt="2023-01-23T06:15:52.543" v="8907" actId="1076"/>
          <ac:picMkLst>
            <pc:docMk/>
            <pc:sldMk cId="183351426" sldId="455"/>
            <ac:picMk id="8" creationId="{B29F6DF0-27F6-C63D-18AE-44293D1822A1}"/>
          </ac:picMkLst>
        </pc:picChg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  <pc:spChg chg="mod ord">
          <ac:chgData name="Matthieu De Mari" userId="dfb708c9-d8dc-439f-9a3b-c772bf4a311c" providerId="ADAL" clId="{0C574F24-0842-4510-AB61-4E12E986D5CF}" dt="2023-01-23T06:23:58.977" v="9348" actId="700"/>
          <ac:spMkLst>
            <pc:docMk/>
            <pc:sldMk cId="1834604519" sldId="457"/>
            <ac:spMk id="2" creationId="{5BAB0C19-90C2-8B32-3357-7B5D99021CCF}"/>
          </ac:spMkLst>
        </pc:spChg>
        <pc:spChg chg="mod ord">
          <ac:chgData name="Matthieu De Mari" userId="dfb708c9-d8dc-439f-9a3b-c772bf4a311c" providerId="ADAL" clId="{0C574F24-0842-4510-AB61-4E12E986D5CF}" dt="2023-01-23T06:52:58.186" v="12212" actId="20577"/>
          <ac:spMkLst>
            <pc:docMk/>
            <pc:sldMk cId="1834604519" sldId="457"/>
            <ac:spMk id="3" creationId="{593B45AA-E77B-DA7C-3867-37E7BBE08437}"/>
          </ac:spMkLst>
        </pc:spChg>
        <pc:spChg chg="del mod">
          <ac:chgData name="Matthieu De Mari" userId="dfb708c9-d8dc-439f-9a3b-c772bf4a311c" providerId="ADAL" clId="{0C574F24-0842-4510-AB61-4E12E986D5CF}" dt="2023-01-23T06:23:52.259" v="9344" actId="478"/>
          <ac:spMkLst>
            <pc:docMk/>
            <pc:sldMk cId="1834604519" sldId="457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3.497" v="9345" actId="478"/>
          <ac:spMkLst>
            <pc:docMk/>
            <pc:sldMk cId="1834604519" sldId="457"/>
            <ac:spMk id="6" creationId="{E8082361-A7B5-8978-B19E-2D1A1D8BAD30}"/>
          </ac:spMkLst>
        </pc:spChg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  <pc:spChg chg="mod">
          <ac:chgData name="Matthieu De Mari" userId="dfb708c9-d8dc-439f-9a3b-c772bf4a311c" providerId="ADAL" clId="{0C574F24-0842-4510-AB61-4E12E986D5CF}" dt="2023-01-23T06:18:39.102" v="9013" actId="20577"/>
          <ac:spMkLst>
            <pc:docMk/>
            <pc:sldMk cId="505993714" sldId="458"/>
            <ac:spMk id="2" creationId="{268DB862-89EC-FFED-6698-60F542582FA4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  <pc:spChg chg="mod ord">
          <ac:chgData name="Matthieu De Mari" userId="dfb708c9-d8dc-439f-9a3b-c772bf4a311c" providerId="ADAL" clId="{0C574F24-0842-4510-AB61-4E12E986D5CF}" dt="2023-01-23T06:24:26.658" v="9377" actId="700"/>
          <ac:spMkLst>
            <pc:docMk/>
            <pc:sldMk cId="2488746483" sldId="458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23:55.607" v="9346" actId="478"/>
          <ac:spMkLst>
            <pc:docMk/>
            <pc:sldMk cId="2488746483" sldId="458"/>
            <ac:spMk id="3" creationId="{593B45AA-E77B-DA7C-3867-37E7BBE08437}"/>
          </ac:spMkLst>
        </pc:spChg>
        <pc:spChg chg="mod ord">
          <ac:chgData name="Matthieu De Mari" userId="dfb708c9-d8dc-439f-9a3b-c772bf4a311c" providerId="ADAL" clId="{0C574F24-0842-4510-AB61-4E12E986D5CF}" dt="2023-01-23T06:53:23.335" v="12216" actId="20577"/>
          <ac:spMkLst>
            <pc:docMk/>
            <pc:sldMk cId="2488746483" sldId="458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6.100" v="9347" actId="478"/>
          <ac:spMkLst>
            <pc:docMk/>
            <pc:sldMk cId="2488746483" sldId="458"/>
            <ac:spMk id="6" creationId="{1474C490-F621-3FD7-E166-651105EFBB3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  <pc:spChg chg="add del">
          <ac:chgData name="Matthieu De Mari" userId="dfb708c9-d8dc-439f-9a3b-c772bf4a311c" providerId="ADAL" clId="{0C574F24-0842-4510-AB61-4E12E986D5CF}" dt="2023-01-23T06:27:27.017" v="9567"/>
          <ac:spMkLst>
            <pc:docMk/>
            <pc:sldMk cId="2483381568" sldId="459"/>
            <ac:spMk id="3" creationId="{252FA511-E40F-B7A3-66EF-EBD64CDB66AF}"/>
          </ac:spMkLst>
        </pc:spChg>
        <pc:spChg chg="mod">
          <ac:chgData name="Matthieu De Mari" userId="dfb708c9-d8dc-439f-9a3b-c772bf4a311c" providerId="ADAL" clId="{0C574F24-0842-4510-AB61-4E12E986D5CF}" dt="2023-01-23T06:27:38.356" v="9573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  <pc:spChg chg="mod">
          <ac:chgData name="Matthieu De Mari" userId="dfb708c9-d8dc-439f-9a3b-c772bf4a311c" providerId="ADAL" clId="{0C574F24-0842-4510-AB61-4E12E986D5CF}" dt="2023-01-23T06:30:29.924" v="10214" actId="113"/>
          <ac:spMkLst>
            <pc:docMk/>
            <pc:sldMk cId="3208006571" sldId="460"/>
            <ac:spMk id="4" creationId="{D6FC8E3E-422C-DDA8-8AEA-BAC62965339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  <pc:spChg chg="del">
          <ac:chgData name="Matthieu De Mari" userId="dfb708c9-d8dc-439f-9a3b-c772bf4a311c" providerId="ADAL" clId="{0C574F24-0842-4510-AB61-4E12E986D5CF}" dt="2023-01-23T06:31:06.765" v="10219" actId="478"/>
          <ac:spMkLst>
            <pc:docMk/>
            <pc:sldMk cId="514593430" sldId="461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30:45.648" v="10216" actId="478"/>
          <ac:spMkLst>
            <pc:docMk/>
            <pc:sldMk cId="514593430" sldId="461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30:46.771" v="10217" actId="478"/>
          <ac:spMkLst>
            <pc:docMk/>
            <pc:sldMk cId="514593430" sldId="461"/>
            <ac:spMk id="5" creationId="{EF2E3817-E35F-3D10-6B6C-605683AB7D41}"/>
          </ac:spMkLst>
        </pc:spChg>
        <pc:spChg chg="add del mod">
          <ac:chgData name="Matthieu De Mari" userId="dfb708c9-d8dc-439f-9a3b-c772bf4a311c" providerId="ADAL" clId="{0C574F24-0842-4510-AB61-4E12E986D5CF}" dt="2023-01-23T06:31:07.381" v="10220" actId="478"/>
          <ac:spMkLst>
            <pc:docMk/>
            <pc:sldMk cId="514593430" sldId="461"/>
            <ac:spMk id="9" creationId="{F7F9E65F-F2BD-0074-3629-DC42AAB2F13F}"/>
          </ac:spMkLst>
        </pc:spChg>
        <pc:spChg chg="add mod">
          <ac:chgData name="Matthieu De Mari" userId="dfb708c9-d8dc-439f-9a3b-c772bf4a311c" providerId="ADAL" clId="{0C574F24-0842-4510-AB61-4E12E986D5CF}" dt="2023-01-23T06:31:44.574" v="10231" actId="1036"/>
          <ac:spMkLst>
            <pc:docMk/>
            <pc:sldMk cId="514593430" sldId="461"/>
            <ac:spMk id="10" creationId="{7C7C0750-C98E-E090-7550-A0818F035E30}"/>
          </ac:spMkLst>
        </pc:spChg>
        <pc:spChg chg="add mod">
          <ac:chgData name="Matthieu De Mari" userId="dfb708c9-d8dc-439f-9a3b-c772bf4a311c" providerId="ADAL" clId="{0C574F24-0842-4510-AB61-4E12E986D5CF}" dt="2023-01-23T06:32:10.170" v="10270" actId="1076"/>
          <ac:spMkLst>
            <pc:docMk/>
            <pc:sldMk cId="514593430" sldId="461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1:09.070" v="10221" actId="1076"/>
          <ac:picMkLst>
            <pc:docMk/>
            <pc:sldMk cId="514593430" sldId="461"/>
            <ac:picMk id="7" creationId="{D7E91604-7848-5FE4-F070-8FDF1915E232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  <pc:spChg chg="mod">
          <ac:chgData name="Matthieu De Mari" userId="dfb708c9-d8dc-439f-9a3b-c772bf4a311c" providerId="ADAL" clId="{0C574F24-0842-4510-AB61-4E12E986D5CF}" dt="2023-01-23T06:32:29.399" v="10326" actId="1036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2:25.974" v="10325" actId="20577"/>
          <ac:spMkLst>
            <pc:docMk/>
            <pc:sldMk cId="505263223" sldId="462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  <pc:spChg chg="add mod">
          <ac:chgData name="Matthieu De Mari" userId="dfb708c9-d8dc-439f-9a3b-c772bf4a311c" providerId="ADAL" clId="{0C574F24-0842-4510-AB61-4E12E986D5CF}" dt="2023-01-23T06:33:24.377" v="10428" actId="14100"/>
          <ac:spMkLst>
            <pc:docMk/>
            <pc:sldMk cId="1454093558" sldId="463"/>
            <ac:spMk id="2" creationId="{29618B4C-3D7E-4A8D-719B-D6141BD09102}"/>
          </ac:spMkLst>
        </pc:spChg>
        <pc:spChg chg="add mod">
          <ac:chgData name="Matthieu De Mari" userId="dfb708c9-d8dc-439f-9a3b-c772bf4a311c" providerId="ADAL" clId="{0C574F24-0842-4510-AB61-4E12E986D5CF}" dt="2023-01-23T06:33:36.635" v="10431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2:45.656" v="10351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3:09.018" v="10423" actId="20577"/>
          <ac:spMkLst>
            <pc:docMk/>
            <pc:sldMk cId="1454093558" sldId="463"/>
            <ac:spMk id="11" creationId="{FC3B1AF6-3090-2218-738E-B02F4E0E9B29}"/>
          </ac:spMkLst>
        </pc:spChg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  <pc:spChg chg="del">
          <ac:chgData name="Matthieu De Mari" userId="dfb708c9-d8dc-439f-9a3b-c772bf4a311c" providerId="ADAL" clId="{0C574F24-0842-4510-AB61-4E12E986D5CF}" dt="2023-01-23T06:33:42.047" v="10433" actId="478"/>
          <ac:spMkLst>
            <pc:docMk/>
            <pc:sldMk cId="937951911" sldId="464"/>
            <ac:spMk id="2" creationId="{29618B4C-3D7E-4A8D-719B-D6141BD09102}"/>
          </ac:spMkLst>
        </pc:spChg>
        <pc:spChg chg="del">
          <ac:chgData name="Matthieu De Mari" userId="dfb708c9-d8dc-439f-9a3b-c772bf4a311c" providerId="ADAL" clId="{0C574F24-0842-4510-AB61-4E12E986D5CF}" dt="2023-01-23T06:34:08.198" v="10491" actId="478"/>
          <ac:spMkLst>
            <pc:docMk/>
            <pc:sldMk cId="937951911" sldId="464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3:53.885" v="10437" actId="14100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05.409" v="10490" actId="20577"/>
          <ac:spMkLst>
            <pc:docMk/>
            <pc:sldMk cId="937951911" sldId="464"/>
            <ac:spMk id="11" creationId="{FC3B1AF6-3090-2218-738E-B02F4E0E9B2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0C574F24-0842-4510-AB61-4E12E986D5CF}" dt="2023-01-23T06:34:31.487" v="10495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54.155" v="10572" actId="1076"/>
          <ac:spMkLst>
            <pc:docMk/>
            <pc:sldMk cId="4090459440" sldId="465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  <pc:spChg chg="add mod">
          <ac:chgData name="Matthieu De Mari" userId="dfb708c9-d8dc-439f-9a3b-c772bf4a311c" providerId="ADAL" clId="{0C574F24-0842-4510-AB61-4E12E986D5CF}" dt="2023-01-23T06:35:31.045" v="10637" actId="14100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03.397" v="10574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5:43.633" v="10692" actId="1076"/>
          <ac:spMkLst>
            <pc:docMk/>
            <pc:sldMk cId="1662747536" sldId="466"/>
            <ac:spMk id="11" creationId="{FC3B1AF6-3090-2218-738E-B02F4E0E9B29}"/>
          </ac:spMkLst>
        </pc:spChg>
        <pc:picChg chg="mod">
          <ac:chgData name="Matthieu De Mari" userId="dfb708c9-d8dc-439f-9a3b-c772bf4a311c" providerId="ADAL" clId="{0C574F24-0842-4510-AB61-4E12E986D5CF}" dt="2023-01-23T06:35:23.518" v="10634" actId="1076"/>
          <ac:picMkLst>
            <pc:docMk/>
            <pc:sldMk cId="1662747536" sldId="466"/>
            <ac:picMk id="7" creationId="{D7E91604-7848-5FE4-F070-8FDF1915E232}"/>
          </ac:picMkLst>
        </pc:picChg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  <pc:spChg chg="del">
          <ac:chgData name="Matthieu De Mari" userId="dfb708c9-d8dc-439f-9a3b-c772bf4a311c" providerId="ADAL" clId="{0C574F24-0842-4510-AB61-4E12E986D5CF}" dt="2023-01-23T06:35:48.412" v="10694" actId="478"/>
          <ac:spMkLst>
            <pc:docMk/>
            <pc:sldMk cId="3978195590" sldId="467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54.469" v="10697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6:21.053" v="10804" actId="1076"/>
          <ac:spMkLst>
            <pc:docMk/>
            <pc:sldMk cId="3978195590" sldId="467"/>
            <ac:spMk id="11" creationId="{FC3B1AF6-3090-2218-738E-B02F4E0E9B2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0" creationId="{7C7C0750-C98E-E090-7550-A0818F035E30}"/>
          </ac:spMkLst>
        </pc:spChg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6:50.921" v="10810" actId="14100"/>
          <ac:picMkLst>
            <pc:docMk/>
            <pc:sldMk cId="702540134" sldId="468"/>
            <ac:picMk id="3" creationId="{BBE87949-550A-D0E5-CC85-0CF24E3FCA13}"/>
          </ac:picMkLst>
        </pc:picChg>
        <pc:picChg chg="del">
          <ac:chgData name="Matthieu De Mari" userId="dfb708c9-d8dc-439f-9a3b-c772bf4a311c" providerId="ADAL" clId="{0C574F24-0842-4510-AB61-4E12E986D5CF}" dt="2023-01-23T06:36:45.064" v="10806" actId="478"/>
          <ac:picMkLst>
            <pc:docMk/>
            <pc:sldMk cId="702540134" sldId="468"/>
            <ac:picMk id="7" creationId="{D7E91604-7848-5FE4-F070-8FDF1915E232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  <pc:picChg chg="del">
          <ac:chgData name="Matthieu De Mari" userId="dfb708c9-d8dc-439f-9a3b-c772bf4a311c" providerId="ADAL" clId="{0C574F24-0842-4510-AB61-4E12E986D5CF}" dt="2023-01-23T06:36:55.081" v="10812" actId="478"/>
          <ac:picMkLst>
            <pc:docMk/>
            <pc:sldMk cId="3574121588" sldId="469"/>
            <ac:picMk id="3" creationId="{BBE87949-550A-D0E5-CC85-0CF24E3FCA13}"/>
          </ac:picMkLst>
        </pc:picChg>
        <pc:picChg chg="add">
          <ac:chgData name="Matthieu De Mari" userId="dfb708c9-d8dc-439f-9a3b-c772bf4a311c" providerId="ADAL" clId="{0C574F24-0842-4510-AB61-4E12E986D5CF}" dt="2023-01-23T06:37:42.197" v="10813" actId="22"/>
          <ac:picMkLst>
            <pc:docMk/>
            <pc:sldMk cId="3574121588" sldId="469"/>
            <ac:picMk id="4" creationId="{584C8B15-6006-5D3F-3D0C-729B3BF4D2A1}"/>
          </ac:picMkLst>
        </pc:picChg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  <pc:spChg chg="add mod">
          <ac:chgData name="Matthieu De Mari" userId="dfb708c9-d8dc-439f-9a3b-c772bf4a311c" providerId="ADAL" clId="{0C574F24-0842-4510-AB61-4E12E986D5CF}" dt="2023-01-23T06:38:14.591" v="10847" actId="20577"/>
          <ac:spMkLst>
            <pc:docMk/>
            <pc:sldMk cId="4234188287" sldId="470"/>
            <ac:spMk id="2" creationId="{90C2D68B-35F6-3B34-9E39-F210E35E0EA1}"/>
          </ac:spMkLst>
        </pc:spChg>
        <pc:spChg chg="add mod">
          <ac:chgData name="Matthieu De Mari" userId="dfb708c9-d8dc-439f-9a3b-c772bf4a311c" providerId="ADAL" clId="{0C574F24-0842-4510-AB61-4E12E986D5CF}" dt="2023-01-23T06:38:33.783" v="10950" actId="5793"/>
          <ac:spMkLst>
            <pc:docMk/>
            <pc:sldMk cId="4234188287" sldId="470"/>
            <ac:spMk id="3" creationId="{71F22B87-451A-08A2-1021-B8B6CA607DEA}"/>
          </ac:spMkLst>
        </pc:spChg>
        <pc:picChg chg="del">
          <ac:chgData name="Matthieu De Mari" userId="dfb708c9-d8dc-439f-9a3b-c772bf4a311c" providerId="ADAL" clId="{0C574F24-0842-4510-AB61-4E12E986D5CF}" dt="2023-01-23T06:37:47.725" v="10815" actId="478"/>
          <ac:picMkLst>
            <pc:docMk/>
            <pc:sldMk cId="4234188287" sldId="470"/>
            <ac:picMk id="4" creationId="{584C8B15-6006-5D3F-3D0C-729B3BF4D2A1}"/>
          </ac:picMkLst>
        </pc:picChg>
        <pc:picChg chg="add mod">
          <ac:chgData name="Matthieu De Mari" userId="dfb708c9-d8dc-439f-9a3b-c772bf4a311c" providerId="ADAL" clId="{0C574F24-0842-4510-AB61-4E12E986D5CF}" dt="2023-01-23T06:38:42.648" v="10956" actId="1076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  <pc:spChg chg="del">
          <ac:chgData name="Matthieu De Mari" userId="dfb708c9-d8dc-439f-9a3b-c772bf4a311c" providerId="ADAL" clId="{0C574F24-0842-4510-AB61-4E12E986D5CF}" dt="2023-01-23T06:38:51.537" v="10960" actId="478"/>
          <ac:spMkLst>
            <pc:docMk/>
            <pc:sldMk cId="3553295801" sldId="471"/>
            <ac:spMk id="2" creationId="{90C2D68B-35F6-3B34-9E39-F210E35E0EA1}"/>
          </ac:spMkLst>
        </pc:spChg>
        <pc:spChg chg="del">
          <ac:chgData name="Matthieu De Mari" userId="dfb708c9-d8dc-439f-9a3b-c772bf4a311c" providerId="ADAL" clId="{0C574F24-0842-4510-AB61-4E12E986D5CF}" dt="2023-01-23T06:38:50.458" v="10959" actId="478"/>
          <ac:spMkLst>
            <pc:docMk/>
            <pc:sldMk cId="3553295801" sldId="471"/>
            <ac:spMk id="3" creationId="{71F22B87-451A-08A2-1021-B8B6CA607DEA}"/>
          </ac:spMkLst>
        </pc:spChg>
        <pc:spChg chg="add del mod">
          <ac:chgData name="Matthieu De Mari" userId="dfb708c9-d8dc-439f-9a3b-c772bf4a311c" providerId="ADAL" clId="{0C574F24-0842-4510-AB61-4E12E986D5CF}" dt="2023-01-23T06:38:53.516" v="10962" actId="478"/>
          <ac:spMkLst>
            <pc:docMk/>
            <pc:sldMk cId="3553295801" sldId="471"/>
            <ac:spMk id="5" creationId="{951CC9EE-E710-894C-F44B-CC5BE731E174}"/>
          </ac:spMkLst>
        </pc:spChg>
        <pc:spChg chg="add del mod">
          <ac:chgData name="Matthieu De Mari" userId="dfb708c9-d8dc-439f-9a3b-c772bf4a311c" providerId="ADAL" clId="{0C574F24-0842-4510-AB61-4E12E986D5CF}" dt="2023-01-23T06:38:52.638" v="10961" actId="478"/>
          <ac:spMkLst>
            <pc:docMk/>
            <pc:sldMk cId="3553295801" sldId="471"/>
            <ac:spMk id="8" creationId="{DBE44C5A-EA01-A2E2-F20B-CF5E878F28C9}"/>
          </ac:spMkLst>
        </pc:spChg>
        <pc:picChg chg="del">
          <ac:chgData name="Matthieu De Mari" userId="dfb708c9-d8dc-439f-9a3b-c772bf4a311c" providerId="ADAL" clId="{0C574F24-0842-4510-AB61-4E12E986D5CF}" dt="2023-01-23T06:38:47.396" v="10958" actId="478"/>
          <ac:picMkLst>
            <pc:docMk/>
            <pc:sldMk cId="3553295801" sldId="471"/>
            <ac:picMk id="6" creationId="{DC4C4263-2E51-54B8-A031-D35E741D1408}"/>
          </ac:picMkLst>
        </pc:picChg>
        <pc:picChg chg="add">
          <ac:chgData name="Matthieu De Mari" userId="dfb708c9-d8dc-439f-9a3b-c772bf4a311c" providerId="ADAL" clId="{0C574F24-0842-4510-AB61-4E12E986D5CF}" dt="2023-01-23T06:39:04.726" v="10963" actId="22"/>
          <ac:picMkLst>
            <pc:docMk/>
            <pc:sldMk cId="3553295801" sldId="471"/>
            <ac:picMk id="10" creationId="{A67394B3-4C7E-264C-370D-947E977E9F46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  <pc:spChg chg="mod ord">
          <ac:chgData name="Matthieu De Mari" userId="dfb708c9-d8dc-439f-9a3b-c772bf4a311c" providerId="ADAL" clId="{0C574F24-0842-4510-AB61-4E12E986D5CF}" dt="2023-01-23T06:40:52.384" v="11257" actId="700"/>
          <ac:spMkLst>
            <pc:docMk/>
            <pc:sldMk cId="2072133245" sldId="472"/>
            <ac:spMk id="2" creationId="{4BB25830-53E6-084F-C939-FF283C0C7707}"/>
          </ac:spMkLst>
        </pc:spChg>
        <pc:spChg chg="del mod ord">
          <ac:chgData name="Matthieu De Mari" userId="dfb708c9-d8dc-439f-9a3b-c772bf4a311c" providerId="ADAL" clId="{0C574F24-0842-4510-AB61-4E12E986D5CF}" dt="2023-01-23T06:39:32.851" v="11001" actId="700"/>
          <ac:spMkLst>
            <pc:docMk/>
            <pc:sldMk cId="2072133245" sldId="472"/>
            <ac:spMk id="3" creationId="{8117A383-D93E-D74A-AA8A-377F01E462ED}"/>
          </ac:spMkLst>
        </pc:spChg>
        <pc:spChg chg="add mod ord">
          <ac:chgData name="Matthieu De Mari" userId="dfb708c9-d8dc-439f-9a3b-c772bf4a311c" providerId="ADAL" clId="{0C574F24-0842-4510-AB61-4E12E986D5CF}" dt="2023-01-23T06:41:08.233" v="11270" actId="113"/>
          <ac:spMkLst>
            <pc:docMk/>
            <pc:sldMk cId="2072133245" sldId="472"/>
            <ac:spMk id="4" creationId="{C5B59CD9-14A1-20FA-6AC6-9BDA7E169C7B}"/>
          </ac:spMkLst>
        </pc:spChg>
        <pc:spChg chg="add del mod ord">
          <ac:chgData name="Matthieu De Mari" userId="dfb708c9-d8dc-439f-9a3b-c772bf4a311c" providerId="ADAL" clId="{0C574F24-0842-4510-AB61-4E12E986D5CF}" dt="2023-01-23T06:40:21.943" v="11135" actId="478"/>
          <ac:spMkLst>
            <pc:docMk/>
            <pc:sldMk cId="2072133245" sldId="472"/>
            <ac:spMk id="5" creationId="{16492D5B-0A3B-B244-5357-8F8CD0ED904E}"/>
          </ac:spMkLst>
        </pc:spChg>
        <pc:picChg chg="add mod">
          <ac:chgData name="Matthieu De Mari" userId="dfb708c9-d8dc-439f-9a3b-c772bf4a311c" providerId="ADAL" clId="{0C574F24-0842-4510-AB61-4E12E986D5CF}" dt="2023-01-23T06:41:02.328" v="11268" actId="1038"/>
          <ac:picMkLst>
            <pc:docMk/>
            <pc:sldMk cId="2072133245" sldId="472"/>
            <ac:picMk id="7" creationId="{9CC126B1-C5BF-DC38-9BBC-1FE0F11C359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  <pc:spChg chg="mod">
          <ac:chgData name="Matthieu De Mari" userId="dfb708c9-d8dc-439f-9a3b-c772bf4a311c" providerId="ADAL" clId="{0C574F24-0842-4510-AB61-4E12E986D5CF}" dt="2023-01-23T06:43:15.331" v="11296" actId="20577"/>
          <ac:spMkLst>
            <pc:docMk/>
            <pc:sldMk cId="2180749" sldId="473"/>
            <ac:spMk id="2" creationId="{4BB25830-53E6-084F-C939-FF283C0C7707}"/>
          </ac:spMkLst>
        </pc:spChg>
        <pc:spChg chg="mod">
          <ac:chgData name="Matthieu De Mari" userId="dfb708c9-d8dc-439f-9a3b-c772bf4a311c" providerId="ADAL" clId="{0C574F24-0842-4510-AB61-4E12E986D5CF}" dt="2023-01-23T06:43:55.968" v="11506" actId="20577"/>
          <ac:spMkLst>
            <pc:docMk/>
            <pc:sldMk cId="2180749" sldId="473"/>
            <ac:spMk id="4" creationId="{C5B59CD9-14A1-20FA-6AC6-9BDA7E169C7B}"/>
          </ac:spMkLst>
        </pc:spChg>
        <pc:picChg chg="add mod">
          <ac:chgData name="Matthieu De Mari" userId="dfb708c9-d8dc-439f-9a3b-c772bf4a311c" providerId="ADAL" clId="{0C574F24-0842-4510-AB61-4E12E986D5CF}" dt="2023-01-23T06:44:08.443" v="11514" actId="1076"/>
          <ac:picMkLst>
            <pc:docMk/>
            <pc:sldMk cId="2180749" sldId="473"/>
            <ac:picMk id="5" creationId="{74A25D5F-2F06-C1E2-91F0-1B6EE4E34A89}"/>
          </ac:picMkLst>
        </pc:picChg>
        <pc:picChg chg="del">
          <ac:chgData name="Matthieu De Mari" userId="dfb708c9-d8dc-439f-9a3b-c772bf4a311c" providerId="ADAL" clId="{0C574F24-0842-4510-AB61-4E12E986D5CF}" dt="2023-01-23T06:43:57.626" v="11507" actId="478"/>
          <ac:picMkLst>
            <pc:docMk/>
            <pc:sldMk cId="2180749" sldId="473"/>
            <ac:picMk id="7" creationId="{9CC126B1-C5BF-DC38-9BBC-1FE0F11C3590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  <pc:spChg chg="mod">
          <ac:chgData name="Matthieu De Mari" userId="dfb708c9-d8dc-439f-9a3b-c772bf4a311c" providerId="ADAL" clId="{0C574F24-0842-4510-AB61-4E12E986D5CF}" dt="2023-01-23T06:45:43.691" v="11611"/>
          <ac:spMkLst>
            <pc:docMk/>
            <pc:sldMk cId="2981077995" sldId="474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6:55:36.754" v="12330" actId="20577"/>
          <ac:spMkLst>
            <pc:docMk/>
            <pc:sldMk cId="2981077995" sldId="474"/>
            <ac:spMk id="3" creationId="{09ACEEFD-8460-F540-F80C-BEACC2297773}"/>
          </ac:spMkLst>
        </pc:spChg>
        <pc:picChg chg="mod">
          <ac:chgData name="Matthieu De Mari" userId="dfb708c9-d8dc-439f-9a3b-c772bf4a311c" providerId="ADAL" clId="{0C574F24-0842-4510-AB61-4E12E986D5CF}" dt="2023-01-23T06:45:49.519" v="11613" actId="1076"/>
          <ac:picMkLst>
            <pc:docMk/>
            <pc:sldMk cId="2981077995" sldId="474"/>
            <ac:picMk id="7" creationId="{1CB63BDA-2C16-D522-FEAB-CECFC3D0BD1C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  <pc:spChg chg="mod ord">
          <ac:chgData name="Matthieu De Mari" userId="dfb708c9-d8dc-439f-9a3b-c772bf4a311c" providerId="ADAL" clId="{0C574F24-0842-4510-AB61-4E12E986D5CF}" dt="2023-01-23T06:48:49.869" v="12035" actId="700"/>
          <ac:spMkLst>
            <pc:docMk/>
            <pc:sldMk cId="3169960838" sldId="47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6:55:55.128" v="12347" actId="20577"/>
          <ac:spMkLst>
            <pc:docMk/>
            <pc:sldMk cId="3169960838" sldId="47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6:48:45.306" v="12034" actId="478"/>
          <ac:picMkLst>
            <pc:docMk/>
            <pc:sldMk cId="3169960838" sldId="47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6:48:44.638" v="12033" actId="478"/>
          <ac:picMkLst>
            <pc:docMk/>
            <pc:sldMk cId="3169960838" sldId="47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6:48:44.416" v="12032" actId="478"/>
          <ac:picMkLst>
            <pc:docMk/>
            <pc:sldMk cId="3169960838" sldId="475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  <pc:spChg chg="mod">
          <ac:chgData name="Matthieu De Mari" userId="dfb708c9-d8dc-439f-9a3b-c772bf4a311c" providerId="ADAL" clId="{0C574F24-0842-4510-AB61-4E12E986D5CF}" dt="2023-01-23T06:57:08.775" v="12468" actId="113"/>
          <ac:spMkLst>
            <pc:docMk/>
            <pc:sldMk cId="1739226965" sldId="476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  <pc:spChg chg="mod">
          <ac:chgData name="Matthieu De Mari" userId="dfb708c9-d8dc-439f-9a3b-c772bf4a311c" providerId="ADAL" clId="{0C574F24-0842-4510-AB61-4E12E986D5CF}" dt="2023-01-25T00:57:58.176" v="24582" actId="113"/>
          <ac:spMkLst>
            <pc:docMk/>
            <pc:sldMk cId="1268927889" sldId="477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  <pc:spChg chg="mod">
          <ac:chgData name="Matthieu De Mari" userId="dfb708c9-d8dc-439f-9a3b-c772bf4a311c" providerId="ADAL" clId="{0C574F24-0842-4510-AB61-4E12E986D5CF}" dt="2023-01-23T07:00:05.677" v="12830" actId="20577"/>
          <ac:spMkLst>
            <pc:docMk/>
            <pc:sldMk cId="4248348938" sldId="478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7:02:01.200" v="12960" actId="27636"/>
          <ac:spMkLst>
            <pc:docMk/>
            <pc:sldMk cId="4248348938" sldId="478"/>
            <ac:spMk id="3" creationId="{09ACEEFD-8460-F540-F80C-BEACC2297773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  <pc:spChg chg="mod ord">
          <ac:chgData name="Matthieu De Mari" userId="dfb708c9-d8dc-439f-9a3b-c772bf4a311c" providerId="ADAL" clId="{0C574F24-0842-4510-AB61-4E12E986D5CF}" dt="2023-01-23T07:03:18.894" v="13037" actId="700"/>
          <ac:spMkLst>
            <pc:docMk/>
            <pc:sldMk cId="654638605" sldId="479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05:29.629" v="13170" actId="12"/>
          <ac:spMkLst>
            <pc:docMk/>
            <pc:sldMk cId="654638605" sldId="479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3:10.508" v="13034" actId="478"/>
          <ac:spMkLst>
            <pc:docMk/>
            <pc:sldMk cId="654638605" sldId="479"/>
            <ac:spMk id="4" creationId="{3B678808-83A3-7134-6E20-DD829E94D415}"/>
          </ac:spMkLst>
        </pc:spChg>
        <pc:picChg chg="add del mod">
          <ac:chgData name="Matthieu De Mari" userId="dfb708c9-d8dc-439f-9a3b-c772bf4a311c" providerId="ADAL" clId="{0C574F24-0842-4510-AB61-4E12E986D5CF}" dt="2023-01-23T07:04:19.426" v="13120" actId="478"/>
          <ac:picMkLst>
            <pc:docMk/>
            <pc:sldMk cId="654638605" sldId="479"/>
            <ac:picMk id="6" creationId="{8FF1D573-B701-8FE3-0A4F-607F1AD49A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  <pc:spChg chg="del">
          <ac:chgData name="Matthieu De Mari" userId="dfb708c9-d8dc-439f-9a3b-c772bf4a311c" providerId="ADAL" clId="{0C574F24-0842-4510-AB61-4E12E986D5CF}" dt="2023-01-23T07:05:37.683" v="13173" actId="478"/>
          <ac:spMkLst>
            <pc:docMk/>
            <pc:sldMk cId="2320514478" sldId="480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05:38.311" v="13174" actId="478"/>
          <ac:spMkLst>
            <pc:docMk/>
            <pc:sldMk cId="2320514478" sldId="480"/>
            <ac:spMk id="5" creationId="{C419F788-BACA-B791-D5C2-338304244142}"/>
          </ac:spMkLst>
        </pc:spChg>
        <pc:picChg chg="del">
          <ac:chgData name="Matthieu De Mari" userId="dfb708c9-d8dc-439f-9a3b-c772bf4a311c" providerId="ADAL" clId="{0C574F24-0842-4510-AB61-4E12E986D5CF}" dt="2023-01-23T07:05:36.037" v="13172" actId="21"/>
          <ac:picMkLst>
            <pc:docMk/>
            <pc:sldMk cId="2320514478" sldId="480"/>
            <ac:picMk id="6" creationId="{8FF1D573-B701-8FE3-0A4F-607F1AD49A42}"/>
          </ac:picMkLst>
        </pc:picChg>
        <pc:picChg chg="add mod">
          <ac:chgData name="Matthieu De Mari" userId="dfb708c9-d8dc-439f-9a3b-c772bf4a311c" providerId="ADAL" clId="{0C574F24-0842-4510-AB61-4E12E986D5CF}" dt="2023-01-23T07:05:47.671" v="13186" actId="1038"/>
          <ac:picMkLst>
            <pc:docMk/>
            <pc:sldMk cId="2320514478" sldId="480"/>
            <ac:picMk id="7" creationId="{9D8F3979-92F8-EF08-A03B-A0DC72460CFA}"/>
          </ac:picMkLst>
        </pc:picChg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  <pc:spChg chg="del">
          <ac:chgData name="Matthieu De Mari" userId="dfb708c9-d8dc-439f-9a3b-c772bf4a311c" providerId="ADAL" clId="{0C574F24-0842-4510-AB61-4E12E986D5CF}" dt="2023-01-23T07:06:17.553" v="13190" actId="478"/>
          <ac:spMkLst>
            <pc:docMk/>
            <pc:sldMk cId="3819655263" sldId="482"/>
            <ac:spMk id="2" creationId="{A51540BB-97C7-1060-F5DD-F4A4417D2522}"/>
          </ac:spMkLst>
        </pc:spChg>
        <pc:spChg chg="add del mod">
          <ac:chgData name="Matthieu De Mari" userId="dfb708c9-d8dc-439f-9a3b-c772bf4a311c" providerId="ADAL" clId="{0C574F24-0842-4510-AB61-4E12E986D5CF}" dt="2023-01-23T07:06:18.631" v="13191" actId="478"/>
          <ac:spMkLst>
            <pc:docMk/>
            <pc:sldMk cId="3819655263" sldId="482"/>
            <ac:spMk id="6" creationId="{ACD5A5A5-A2A9-CDBE-29BB-2F0ACA0FCD56}"/>
          </ac:spMkLst>
        </pc:spChg>
        <pc:spChg chg="add mod">
          <ac:chgData name="Matthieu De Mari" userId="dfb708c9-d8dc-439f-9a3b-c772bf4a311c" providerId="ADAL" clId="{0C574F24-0842-4510-AB61-4E12E986D5CF}" dt="2023-01-23T07:07:17.847" v="13344" actId="122"/>
          <ac:spMkLst>
            <pc:docMk/>
            <pc:sldMk cId="3819655263" sldId="482"/>
            <ac:spMk id="8" creationId="{5BEF22B4-109D-679B-56C6-BF8C9EA81DAD}"/>
          </ac:spMkLst>
        </pc:spChg>
        <pc:picChg chg="add">
          <ac:chgData name="Matthieu De Mari" userId="dfb708c9-d8dc-439f-9a3b-c772bf4a311c" providerId="ADAL" clId="{0C574F24-0842-4510-AB61-4E12E986D5CF}" dt="2023-01-23T07:06:15.464" v="13189" actId="22"/>
          <ac:picMkLst>
            <pc:docMk/>
            <pc:sldMk cId="3819655263" sldId="482"/>
            <ac:picMk id="4" creationId="{3E1C8E50-9C15-616D-6D99-862CCF279DF4}"/>
          </ac:picMkLst>
        </pc:picChg>
        <pc:picChg chg="del">
          <ac:chgData name="Matthieu De Mari" userId="dfb708c9-d8dc-439f-9a3b-c772bf4a311c" providerId="ADAL" clId="{0C574F24-0842-4510-AB61-4E12E986D5CF}" dt="2023-01-23T07:05:54.353" v="13188" actId="478"/>
          <ac:picMkLst>
            <pc:docMk/>
            <pc:sldMk cId="3819655263" sldId="482"/>
            <ac:picMk id="7" creationId="{9D8F3979-92F8-EF08-A03B-A0DC72460CFA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  <pc:spChg chg="mod ord">
          <ac:chgData name="Matthieu De Mari" userId="dfb708c9-d8dc-439f-9a3b-c772bf4a311c" providerId="ADAL" clId="{0C574F24-0842-4510-AB61-4E12E986D5CF}" dt="2023-01-23T07:07:58.370" v="13362" actId="700"/>
          <ac:spMkLst>
            <pc:docMk/>
            <pc:sldMk cId="868497351" sldId="483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2:15.467" v="13813" actId="113"/>
          <ac:spMkLst>
            <pc:docMk/>
            <pc:sldMk cId="868497351" sldId="483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8:51.834" v="13587" actId="478"/>
          <ac:spMkLst>
            <pc:docMk/>
            <pc:sldMk cId="868497351" sldId="483"/>
            <ac:spMk id="4" creationId="{AF8E5840-8307-1687-D304-76C6153FE723}"/>
          </ac:spMkLst>
        </pc:spChg>
        <pc:picChg chg="add mod">
          <ac:chgData name="Matthieu De Mari" userId="dfb708c9-d8dc-439f-9a3b-c772bf4a311c" providerId="ADAL" clId="{0C574F24-0842-4510-AB61-4E12E986D5CF}" dt="2023-01-23T07:08:56.155" v="13589" actId="1076"/>
          <ac:picMkLst>
            <pc:docMk/>
            <pc:sldMk cId="868497351" sldId="483"/>
            <ac:picMk id="6" creationId="{B076CC01-0790-0059-F4DD-F1BB66573A80}"/>
          </ac:picMkLst>
        </pc:picChg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3" creationId="{09ACEEFD-8460-F540-F80C-BEACC2297773}"/>
          </ac:spMkLst>
        </pc:spChg>
        <pc:picChg chg="add mod">
          <ac:chgData name="Matthieu De Mari" userId="dfb708c9-d8dc-439f-9a3b-c772bf4a311c" providerId="ADAL" clId="{0C574F24-0842-4510-AB61-4E12E986D5CF}" dt="2023-01-23T07:13:30.317" v="13996" actId="1076"/>
          <ac:picMkLst>
            <pc:docMk/>
            <pc:sldMk cId="2992834255" sldId="484"/>
            <ac:picMk id="5" creationId="{06045A47-02C3-1472-2D5C-55D27CCBDE59}"/>
          </ac:picMkLst>
        </pc:picChg>
        <pc:picChg chg="del">
          <ac:chgData name="Matthieu De Mari" userId="dfb708c9-d8dc-439f-9a3b-c772bf4a311c" providerId="ADAL" clId="{0C574F24-0842-4510-AB61-4E12E986D5CF}" dt="2023-01-23T07:12:43.777" v="13884" actId="478"/>
          <ac:picMkLst>
            <pc:docMk/>
            <pc:sldMk cId="2992834255" sldId="484"/>
            <ac:picMk id="6" creationId="{B076CC01-0790-0059-F4DD-F1BB66573A8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  <pc:spChg chg="del mod">
          <ac:chgData name="Matthieu De Mari" userId="dfb708c9-d8dc-439f-9a3b-c772bf4a311c" providerId="ADAL" clId="{0C574F24-0842-4510-AB61-4E12E986D5CF}" dt="2023-01-23T07:14:02.208" v="14003" actId="478"/>
          <ac:spMkLst>
            <pc:docMk/>
            <pc:sldMk cId="2636494545" sldId="485"/>
            <ac:spMk id="2" creationId="{A51540BB-97C7-1060-F5DD-F4A4417D2522}"/>
          </ac:spMkLst>
        </pc:spChg>
        <pc:spChg chg="del mod">
          <ac:chgData name="Matthieu De Mari" userId="dfb708c9-d8dc-439f-9a3b-c772bf4a311c" providerId="ADAL" clId="{0C574F24-0842-4510-AB61-4E12E986D5CF}" dt="2023-01-23T07:14:00.448" v="14000" actId="478"/>
          <ac:spMkLst>
            <pc:docMk/>
            <pc:sldMk cId="2636494545" sldId="485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14:01.211" v="14001" actId="478"/>
          <ac:spMkLst>
            <pc:docMk/>
            <pc:sldMk cId="2636494545" sldId="485"/>
            <ac:spMk id="6" creationId="{CED080C7-18AD-BEA8-7349-AFF742A7F022}"/>
          </ac:spMkLst>
        </pc:spChg>
        <pc:spChg chg="add del mod">
          <ac:chgData name="Matthieu De Mari" userId="dfb708c9-d8dc-439f-9a3b-c772bf4a311c" providerId="ADAL" clId="{0C574F24-0842-4510-AB61-4E12E986D5CF}" dt="2023-01-23T07:14:03.036" v="14004" actId="478"/>
          <ac:spMkLst>
            <pc:docMk/>
            <pc:sldMk cId="2636494545" sldId="485"/>
            <ac:spMk id="8" creationId="{5C86C541-0F84-441E-8268-CB7B2FC1FE3F}"/>
          </ac:spMkLst>
        </pc:spChg>
        <pc:spChg chg="add mod">
          <ac:chgData name="Matthieu De Mari" userId="dfb708c9-d8dc-439f-9a3b-c772bf4a311c" providerId="ADAL" clId="{0C574F24-0842-4510-AB61-4E12E986D5CF}" dt="2023-01-23T07:14:29.518" v="14050" actId="1076"/>
          <ac:spMkLst>
            <pc:docMk/>
            <pc:sldMk cId="2636494545" sldId="485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3:58.919" v="13998" actId="478"/>
          <ac:picMkLst>
            <pc:docMk/>
            <pc:sldMk cId="2636494545" sldId="485"/>
            <ac:picMk id="5" creationId="{06045A47-02C3-1472-2D5C-55D27CCBDE59}"/>
          </ac:picMkLst>
        </pc:picChg>
        <pc:picChg chg="add">
          <ac:chgData name="Matthieu De Mari" userId="dfb708c9-d8dc-439f-9a3b-c772bf4a311c" providerId="ADAL" clId="{0C574F24-0842-4510-AB61-4E12E986D5CF}" dt="2023-01-23T07:14:03.916" v="14005" actId="22"/>
          <ac:picMkLst>
            <pc:docMk/>
            <pc:sldMk cId="2636494545" sldId="485"/>
            <ac:picMk id="10" creationId="{9506860F-5C5E-B066-F861-3336FDF1D32E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  <pc:spChg chg="mod">
          <ac:chgData name="Matthieu De Mari" userId="dfb708c9-d8dc-439f-9a3b-c772bf4a311c" providerId="ADAL" clId="{0C574F24-0842-4510-AB61-4E12E986D5CF}" dt="2023-01-23T07:15:27.521" v="14170" actId="20577"/>
          <ac:spMkLst>
            <pc:docMk/>
            <pc:sldMk cId="4187092969" sldId="486"/>
            <ac:spMk id="11" creationId="{CB693548-F6EE-8552-D1CD-B1EEB33BC591}"/>
          </ac:spMkLst>
        </pc:spChg>
        <pc:picChg chg="add ord">
          <ac:chgData name="Matthieu De Mari" userId="dfb708c9-d8dc-439f-9a3b-c772bf4a311c" providerId="ADAL" clId="{0C574F24-0842-4510-AB61-4E12E986D5CF}" dt="2023-01-23T07:15:33.247" v="14176" actId="171"/>
          <ac:picMkLst>
            <pc:docMk/>
            <pc:sldMk cId="4187092969" sldId="486"/>
            <ac:picMk id="3" creationId="{5360259C-D329-267D-0AE0-50B322E4780E}"/>
          </ac:picMkLst>
        </pc:picChg>
        <pc:picChg chg="del">
          <ac:chgData name="Matthieu De Mari" userId="dfb708c9-d8dc-439f-9a3b-c772bf4a311c" providerId="ADAL" clId="{0C574F24-0842-4510-AB61-4E12E986D5CF}" dt="2023-01-23T07:15:29.568" v="14171" actId="478"/>
          <ac:picMkLst>
            <pc:docMk/>
            <pc:sldMk cId="4187092969" sldId="486"/>
            <ac:picMk id="10" creationId="{9506860F-5C5E-B066-F861-3336FDF1D32E}"/>
          </ac:picMkLst>
        </pc:picChg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  <pc:spChg chg="add mod">
          <ac:chgData name="Matthieu De Mari" userId="dfb708c9-d8dc-439f-9a3b-c772bf4a311c" providerId="ADAL" clId="{0C574F24-0842-4510-AB61-4E12E986D5CF}" dt="2023-01-23T07:16:00.468" v="14182" actId="1582"/>
          <ac:spMkLst>
            <pc:docMk/>
            <pc:sldMk cId="990517089" sldId="487"/>
            <ac:spMk id="2" creationId="{1FA89227-6DD7-2589-53DF-6F720291E150}"/>
          </ac:spMkLst>
        </pc:spChg>
        <pc:spChg chg="add mod">
          <ac:chgData name="Matthieu De Mari" userId="dfb708c9-d8dc-439f-9a3b-c772bf4a311c" providerId="ADAL" clId="{0C574F24-0842-4510-AB61-4E12E986D5CF}" dt="2023-01-23T07:16:29.404" v="14266" actId="1076"/>
          <ac:spMkLst>
            <pc:docMk/>
            <pc:sldMk cId="990517089" sldId="487"/>
            <ac:spMk id="4" creationId="{4B4E71BC-3287-380C-4F01-48894A35A32B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  <pc:spChg chg="del">
          <ac:chgData name="Matthieu De Mari" userId="dfb708c9-d8dc-439f-9a3b-c772bf4a311c" providerId="ADAL" clId="{0C574F24-0842-4510-AB61-4E12E986D5CF}" dt="2023-01-23T07:17:04.321" v="14271" actId="478"/>
          <ac:spMkLst>
            <pc:docMk/>
            <pc:sldMk cId="4026475787" sldId="488"/>
            <ac:spMk id="2" creationId="{1FA89227-6DD7-2589-53DF-6F720291E150}"/>
          </ac:spMkLst>
        </pc:spChg>
        <pc:spChg chg="del">
          <ac:chgData name="Matthieu De Mari" userId="dfb708c9-d8dc-439f-9a3b-c772bf4a311c" providerId="ADAL" clId="{0C574F24-0842-4510-AB61-4E12E986D5CF}" dt="2023-01-23T07:17:03.416" v="14270" actId="478"/>
          <ac:spMkLst>
            <pc:docMk/>
            <pc:sldMk cId="4026475787" sldId="488"/>
            <ac:spMk id="4" creationId="{4B4E71BC-3287-380C-4F01-48894A35A32B}"/>
          </ac:spMkLst>
        </pc:spChg>
        <pc:spChg chg="add mod">
          <ac:chgData name="Matthieu De Mari" userId="dfb708c9-d8dc-439f-9a3b-c772bf4a311c" providerId="ADAL" clId="{0C574F24-0842-4510-AB61-4E12E986D5CF}" dt="2023-01-23T07:17:18.967" v="14320" actId="20577"/>
          <ac:spMkLst>
            <pc:docMk/>
            <pc:sldMk cId="4026475787" sldId="488"/>
            <ac:spMk id="5" creationId="{BC884000-0FC9-A696-A696-8635960E124E}"/>
          </ac:spMkLst>
        </pc:spChg>
        <pc:spChg chg="add mod">
          <ac:chgData name="Matthieu De Mari" userId="dfb708c9-d8dc-439f-9a3b-c772bf4a311c" providerId="ADAL" clId="{0C574F24-0842-4510-AB61-4E12E986D5CF}" dt="2023-01-23T07:18:25.703" v="14519" actId="20577"/>
          <ac:spMkLst>
            <pc:docMk/>
            <pc:sldMk cId="4026475787" sldId="488"/>
            <ac:spMk id="6" creationId="{3FF27FA6-234D-EB6E-7AD4-4E52F151A639}"/>
          </ac:spMkLst>
        </pc:spChg>
        <pc:spChg chg="add del mod">
          <ac:chgData name="Matthieu De Mari" userId="dfb708c9-d8dc-439f-9a3b-c772bf4a311c" providerId="ADAL" clId="{0C574F24-0842-4510-AB61-4E12E986D5CF}" dt="2023-01-23T07:18:03.919" v="14475" actId="478"/>
          <ac:spMkLst>
            <pc:docMk/>
            <pc:sldMk cId="4026475787" sldId="488"/>
            <ac:spMk id="7" creationId="{E1AE208C-14FF-59F8-4770-9DBBB9159857}"/>
          </ac:spMkLst>
        </pc:spChg>
        <pc:spChg chg="del">
          <ac:chgData name="Matthieu De Mari" userId="dfb708c9-d8dc-439f-9a3b-c772bf4a311c" providerId="ADAL" clId="{0C574F24-0842-4510-AB61-4E12E986D5CF}" dt="2023-01-23T07:17:01.391" v="14268" actId="478"/>
          <ac:spMkLst>
            <pc:docMk/>
            <pc:sldMk cId="4026475787" sldId="488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7:02.111" v="14269" actId="478"/>
          <ac:picMkLst>
            <pc:docMk/>
            <pc:sldMk cId="4026475787" sldId="488"/>
            <ac:picMk id="3" creationId="{5360259C-D329-267D-0AE0-50B322E4780E}"/>
          </ac:picMkLst>
        </pc:picChg>
        <pc:picChg chg="add mod">
          <ac:chgData name="Matthieu De Mari" userId="dfb708c9-d8dc-439f-9a3b-c772bf4a311c" providerId="ADAL" clId="{0C574F24-0842-4510-AB61-4E12E986D5CF}" dt="2023-01-23T07:18:10.204" v="14478" actId="1076"/>
          <ac:picMkLst>
            <pc:docMk/>
            <pc:sldMk cId="4026475787" sldId="488"/>
            <ac:picMk id="8" creationId="{F616AECF-3FED-9D77-4534-AD50FC5D562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  <pc:spChg chg="mod">
          <ac:chgData name="Matthieu De Mari" userId="dfb708c9-d8dc-439f-9a3b-c772bf4a311c" providerId="ADAL" clId="{0C574F24-0842-4510-AB61-4E12E986D5CF}" dt="2023-01-25T00:58:34.971" v="24584" actId="207"/>
          <ac:spMkLst>
            <pc:docMk/>
            <pc:sldMk cId="658215501" sldId="489"/>
            <ac:spMk id="6" creationId="{3FF27FA6-234D-EB6E-7AD4-4E52F151A639}"/>
          </ac:spMkLst>
        </pc:spChg>
        <pc:picChg chg="mod">
          <ac:chgData name="Matthieu De Mari" userId="dfb708c9-d8dc-439f-9a3b-c772bf4a311c" providerId="ADAL" clId="{0C574F24-0842-4510-AB61-4E12E986D5CF}" dt="2023-01-23T07:19:24.196" v="14571" actId="14100"/>
          <ac:picMkLst>
            <pc:docMk/>
            <pc:sldMk cId="658215501" sldId="489"/>
            <ac:picMk id="8" creationId="{F616AECF-3FED-9D77-4534-AD50FC5D5621}"/>
          </ac:picMkLst>
        </pc:picChg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  <pc:spChg chg="add mod ord">
          <ac:chgData name="Matthieu De Mari" userId="dfb708c9-d8dc-439f-9a3b-c772bf4a311c" providerId="ADAL" clId="{0C574F24-0842-4510-AB61-4E12E986D5CF}" dt="2023-01-23T07:20:52.699" v="14729" actId="20577"/>
          <ac:spMkLst>
            <pc:docMk/>
            <pc:sldMk cId="1974002731" sldId="490"/>
            <ac:spMk id="2" creationId="{37C84060-31A2-3AFB-B38D-81D7652356D5}"/>
          </ac:spMkLst>
        </pc:spChg>
        <pc:spChg chg="mod ord">
          <ac:chgData name="Matthieu De Mari" userId="dfb708c9-d8dc-439f-9a3b-c772bf4a311c" providerId="ADAL" clId="{0C574F24-0842-4510-AB61-4E12E986D5CF}" dt="2023-01-23T07:20:13.475" v="14685" actId="700"/>
          <ac:spMkLst>
            <pc:docMk/>
            <pc:sldMk cId="1974002731" sldId="490"/>
            <ac:spMk id="5" creationId="{BC884000-0FC9-A696-A696-8635960E124E}"/>
          </ac:spMkLst>
        </pc:spChg>
        <pc:spChg chg="mod ord">
          <ac:chgData name="Matthieu De Mari" userId="dfb708c9-d8dc-439f-9a3b-c772bf4a311c" providerId="ADAL" clId="{0C574F24-0842-4510-AB61-4E12E986D5CF}" dt="2023-01-23T07:21:01.909" v="14731" actId="207"/>
          <ac:spMkLst>
            <pc:docMk/>
            <pc:sldMk cId="1974002731" sldId="490"/>
            <ac:spMk id="6" creationId="{3FF27FA6-234D-EB6E-7AD4-4E52F151A639}"/>
          </ac:spMkLst>
        </pc:spChg>
        <pc:picChg chg="del">
          <ac:chgData name="Matthieu De Mari" userId="dfb708c9-d8dc-439f-9a3b-c772bf4a311c" providerId="ADAL" clId="{0C574F24-0842-4510-AB61-4E12E986D5CF}" dt="2023-01-23T07:20:10.661" v="14684" actId="478"/>
          <ac:picMkLst>
            <pc:docMk/>
            <pc:sldMk cId="1974002731" sldId="490"/>
            <ac:picMk id="8" creationId="{F616AECF-3FED-9D77-4534-AD50FC5D5621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  <pc:spChg chg="del mod">
          <ac:chgData name="Matthieu De Mari" userId="dfb708c9-d8dc-439f-9a3b-c772bf4a311c" providerId="ADAL" clId="{0C574F24-0842-4510-AB61-4E12E986D5CF}" dt="2023-01-23T07:23:02.160" v="14909" actId="478"/>
          <ac:spMkLst>
            <pc:docMk/>
            <pc:sldMk cId="3913805124" sldId="491"/>
            <ac:spMk id="2" creationId="{37C84060-31A2-3AFB-B38D-81D7652356D5}"/>
          </ac:spMkLst>
        </pc:spChg>
        <pc:spChg chg="add del mod">
          <ac:chgData name="Matthieu De Mari" userId="dfb708c9-d8dc-439f-9a3b-c772bf4a311c" providerId="ADAL" clId="{0C574F24-0842-4510-AB61-4E12E986D5CF}" dt="2023-01-23T07:23:03.035" v="14910" actId="478"/>
          <ac:spMkLst>
            <pc:docMk/>
            <pc:sldMk cId="3913805124" sldId="491"/>
            <ac:spMk id="4" creationId="{19FF05F1-DB6E-4D0A-6068-6A4CDD978B9F}"/>
          </ac:spMkLst>
        </pc:spChg>
        <pc:spChg chg="mod">
          <ac:chgData name="Matthieu De Mari" userId="dfb708c9-d8dc-439f-9a3b-c772bf4a311c" providerId="ADAL" clId="{0C574F24-0842-4510-AB61-4E12E986D5CF}" dt="2023-01-23T07:21:19.085" v="14757" actId="20577"/>
          <ac:spMkLst>
            <pc:docMk/>
            <pc:sldMk cId="3913805124" sldId="491"/>
            <ac:spMk id="5" creationId="{BC884000-0FC9-A696-A696-8635960E124E}"/>
          </ac:spMkLst>
        </pc:spChg>
        <pc:spChg chg="mod">
          <ac:chgData name="Matthieu De Mari" userId="dfb708c9-d8dc-439f-9a3b-c772bf4a311c" providerId="ADAL" clId="{0C574F24-0842-4510-AB61-4E12E986D5CF}" dt="2023-01-25T00:58:54.886" v="24598" actId="20577"/>
          <ac:spMkLst>
            <pc:docMk/>
            <pc:sldMk cId="3913805124" sldId="491"/>
            <ac:spMk id="6" creationId="{3FF27FA6-234D-EB6E-7AD4-4E52F151A639}"/>
          </ac:spMkLst>
        </pc:spChg>
        <pc:picChg chg="add del mod">
          <ac:chgData name="Matthieu De Mari" userId="dfb708c9-d8dc-439f-9a3b-c772bf4a311c" providerId="ADAL" clId="{0C574F24-0842-4510-AB61-4E12E986D5CF}" dt="2023-01-23T07:23:25.490" v="14914" actId="478"/>
          <ac:picMkLst>
            <pc:docMk/>
            <pc:sldMk cId="3913805124" sldId="491"/>
            <ac:picMk id="7" creationId="{68365DE5-C6AB-90F2-DDE7-FCAAFEA9E1DE}"/>
          </ac:picMkLst>
        </pc:picChg>
        <pc:picChg chg="add mod">
          <ac:chgData name="Matthieu De Mari" userId="dfb708c9-d8dc-439f-9a3b-c772bf4a311c" providerId="ADAL" clId="{0C574F24-0842-4510-AB61-4E12E986D5CF}" dt="2023-01-23T07:23:31.488" v="14918" actId="14100"/>
          <ac:picMkLst>
            <pc:docMk/>
            <pc:sldMk cId="3913805124" sldId="491"/>
            <ac:picMk id="8" creationId="{01AF8CE0-A3A9-73C8-757D-D11D939D38AB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  <pc:spChg chg="mod">
          <ac:chgData name="Matthieu De Mari" userId="dfb708c9-d8dc-439f-9a3b-c772bf4a311c" providerId="ADAL" clId="{0C574F24-0842-4510-AB61-4E12E986D5CF}" dt="2023-01-25T00:58:50.499" v="24591" actId="20577"/>
          <ac:spMkLst>
            <pc:docMk/>
            <pc:sldMk cId="1249800631" sldId="492"/>
            <ac:spMk id="6" creationId="{3FF27FA6-234D-EB6E-7AD4-4E52F151A639}"/>
          </ac:spMkLst>
        </pc:spChg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  <pc:spChg chg="mod or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2" creationId="{DCCB2C19-D7F4-EB52-15C4-B2604015297B}"/>
          </ac:spMkLst>
        </pc:spChg>
        <pc:spChg chg="mod ord">
          <ac:chgData name="Matthieu De Mari" userId="dfb708c9-d8dc-439f-9a3b-c772bf4a311c" providerId="ADAL" clId="{0C574F24-0842-4510-AB61-4E12E986D5CF}" dt="2023-01-23T07:27:44.051" v="15271" actId="21"/>
          <ac:spMkLst>
            <pc:docMk/>
            <pc:sldMk cId="2138921819" sldId="493"/>
            <ac:spMk id="3" creationId="{420487D3-EA12-DF6F-4A31-967FCF611809}"/>
          </ac:spMkLst>
        </pc:spChg>
        <pc:spChg chg="del mo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4" creationId="{686CF98D-2132-399C-9622-1132456F1279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  <pc:spChg chg="mod ord">
          <ac:chgData name="Matthieu De Mari" userId="dfb708c9-d8dc-439f-9a3b-c772bf4a311c" providerId="ADAL" clId="{0C574F24-0842-4510-AB61-4E12E986D5CF}" dt="2023-01-23T07:28:49.092" v="15315" actId="700"/>
          <ac:spMkLst>
            <pc:docMk/>
            <pc:sldMk cId="410904367" sldId="494"/>
            <ac:spMk id="2" creationId="{DCCB2C19-D7F4-EB52-15C4-B2604015297B}"/>
          </ac:spMkLst>
        </pc:spChg>
        <pc:spChg chg="del mod ord">
          <ac:chgData name="Matthieu De Mari" userId="dfb708c9-d8dc-439f-9a3b-c772bf4a311c" providerId="ADAL" clId="{0C574F24-0842-4510-AB61-4E12E986D5CF}" dt="2023-01-23T07:27:57.691" v="15305" actId="700"/>
          <ac:spMkLst>
            <pc:docMk/>
            <pc:sldMk cId="410904367" sldId="494"/>
            <ac:spMk id="3" creationId="{420487D3-EA12-DF6F-4A31-967FCF611809}"/>
          </ac:spMkLst>
        </pc:spChg>
        <pc:spChg chg="add mod ord">
          <ac:chgData name="Matthieu De Mari" userId="dfb708c9-d8dc-439f-9a3b-c772bf4a311c" providerId="ADAL" clId="{0C574F24-0842-4510-AB61-4E12E986D5CF}" dt="2023-01-25T00:59:21.265" v="24624" actId="20577"/>
          <ac:spMkLst>
            <pc:docMk/>
            <pc:sldMk cId="410904367" sldId="494"/>
            <ac:spMk id="4" creationId="{27242388-4C68-D772-1E59-FC76EBC6F2CF}"/>
          </ac:spMkLst>
        </pc:spChg>
        <pc:spChg chg="add del mod ord">
          <ac:chgData name="Matthieu De Mari" userId="dfb708c9-d8dc-439f-9a3b-c772bf4a311c" providerId="ADAL" clId="{0C574F24-0842-4510-AB61-4E12E986D5CF}" dt="2023-01-23T07:28:07.378" v="15314" actId="478"/>
          <ac:spMkLst>
            <pc:docMk/>
            <pc:sldMk cId="410904367" sldId="494"/>
            <ac:spMk id="5" creationId="{6BB77964-B898-4E6A-A28E-5AFEBA2C945F}"/>
          </ac:spMkLst>
        </pc:spChg>
        <pc:picChg chg="add mod">
          <ac:chgData name="Matthieu De Mari" userId="dfb708c9-d8dc-439f-9a3b-c772bf4a311c" providerId="ADAL" clId="{0C574F24-0842-4510-AB61-4E12E986D5CF}" dt="2023-01-23T07:28:56.046" v="15321" actId="1076"/>
          <ac:picMkLst>
            <pc:docMk/>
            <pc:sldMk cId="410904367" sldId="494"/>
            <ac:picMk id="7" creationId="{46AEF694-9205-3C5E-9A1D-7632817060D5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  <pc:spChg chg="mod ord">
          <ac:chgData name="Matthieu De Mari" userId="dfb708c9-d8dc-439f-9a3b-c772bf4a311c" providerId="ADAL" clId="{0C574F24-0842-4510-AB61-4E12E986D5CF}" dt="2023-01-23T07:36:40.326" v="16089" actId="700"/>
          <ac:spMkLst>
            <pc:docMk/>
            <pc:sldMk cId="1972798447" sldId="495"/>
            <ac:spMk id="2" creationId="{88499614-2FCD-924B-BC7C-F2298D2C05AB}"/>
          </ac:spMkLst>
        </pc:spChg>
        <pc:spChg chg="add del mod ord">
          <ac:chgData name="Matthieu De Mari" userId="dfb708c9-d8dc-439f-9a3b-c772bf4a311c" providerId="ADAL" clId="{0C574F24-0842-4510-AB61-4E12E986D5CF}" dt="2023-01-23T07:36:43.024" v="16094" actId="27636"/>
          <ac:spMkLst>
            <pc:docMk/>
            <pc:sldMk cId="1972798447" sldId="495"/>
            <ac:spMk id="3" creationId="{F0D4995A-5A41-5F90-B082-6A1F739ED610}"/>
          </ac:spMkLst>
        </pc:spChg>
        <pc:spChg chg="del">
          <ac:chgData name="Matthieu De Mari" userId="dfb708c9-d8dc-439f-9a3b-c772bf4a311c" providerId="ADAL" clId="{0C574F24-0842-4510-AB61-4E12E986D5CF}" dt="2023-01-23T07:34:11.085" v="15986" actId="478"/>
          <ac:spMkLst>
            <pc:docMk/>
            <pc:sldMk cId="1972798447" sldId="495"/>
            <ac:spMk id="4" creationId="{FE24011F-8DA4-28B4-2673-F11F2C291F7D}"/>
          </ac:spMkLst>
        </pc:spChg>
        <pc:spChg chg="add del mod">
          <ac:chgData name="Matthieu De Mari" userId="dfb708c9-d8dc-439f-9a3b-c772bf4a311c" providerId="ADAL" clId="{0C574F24-0842-4510-AB61-4E12E986D5CF}" dt="2023-01-23T07:36:37.611" v="16088" actId="478"/>
          <ac:spMkLst>
            <pc:docMk/>
            <pc:sldMk cId="1972798447" sldId="495"/>
            <ac:spMk id="10" creationId="{2B49E8E1-866F-4C58-9E6B-73731ED03DFC}"/>
          </ac:spMkLst>
        </pc:spChg>
        <pc:spChg chg="add mod ord">
          <ac:chgData name="Matthieu De Mari" userId="dfb708c9-d8dc-439f-9a3b-c772bf4a311c" providerId="ADAL" clId="{0C574F24-0842-4510-AB61-4E12E986D5CF}" dt="2023-01-23T07:37:04.335" v="16122" actId="20577"/>
          <ac:spMkLst>
            <pc:docMk/>
            <pc:sldMk cId="1972798447" sldId="495"/>
            <ac:spMk id="11" creationId="{01E2D3EE-3293-410F-6730-18FF1BD52A47}"/>
          </ac:spMkLst>
        </pc:spChg>
        <pc:picChg chg="add del mod">
          <ac:chgData name="Matthieu De Mari" userId="dfb708c9-d8dc-439f-9a3b-c772bf4a311c" providerId="ADAL" clId="{0C574F24-0842-4510-AB61-4E12E986D5CF}" dt="2023-01-23T07:34:13.329" v="15988"/>
          <ac:picMkLst>
            <pc:docMk/>
            <pc:sldMk cId="1972798447" sldId="495"/>
            <ac:picMk id="6" creationId="{9D849529-1EA9-B912-F80B-59B0148E9E8A}"/>
          </ac:picMkLst>
        </pc:picChg>
        <pc:picChg chg="add mod">
          <ac:chgData name="Matthieu De Mari" userId="dfb708c9-d8dc-439f-9a3b-c772bf4a311c" providerId="ADAL" clId="{0C574F24-0842-4510-AB61-4E12E986D5CF}" dt="2023-01-23T07:37:08.846" v="16123" actId="1076"/>
          <ac:picMkLst>
            <pc:docMk/>
            <pc:sldMk cId="1972798447" sldId="495"/>
            <ac:picMk id="8" creationId="{7643DA3E-5401-E182-3C7A-E6B5F66F4C0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  <pc:spChg chg="del">
          <ac:chgData name="Matthieu De Mari" userId="dfb708c9-d8dc-439f-9a3b-c772bf4a311c" providerId="ADAL" clId="{0C574F24-0842-4510-AB61-4E12E986D5CF}" dt="2023-01-23T07:37:13.922" v="16125" actId="478"/>
          <ac:spMkLst>
            <pc:docMk/>
            <pc:sldMk cId="734562613" sldId="496"/>
            <ac:spMk id="3" creationId="{F0D4995A-5A41-5F90-B082-6A1F739ED610}"/>
          </ac:spMkLst>
        </pc:spChg>
        <pc:spChg chg="add del mod">
          <ac:chgData name="Matthieu De Mari" userId="dfb708c9-d8dc-439f-9a3b-c772bf4a311c" providerId="ADAL" clId="{0C574F24-0842-4510-AB61-4E12E986D5CF}" dt="2023-01-23T07:37:18.153" v="16129" actId="478"/>
          <ac:spMkLst>
            <pc:docMk/>
            <pc:sldMk cId="734562613" sldId="496"/>
            <ac:spMk id="5" creationId="{393D0048-E912-A562-BCC4-75C8D105DB0D}"/>
          </ac:spMkLst>
        </pc:spChg>
        <pc:spChg chg="add del mod">
          <ac:chgData name="Matthieu De Mari" userId="dfb708c9-d8dc-439f-9a3b-c772bf4a311c" providerId="ADAL" clId="{0C574F24-0842-4510-AB61-4E12E986D5CF}" dt="2023-01-23T07:37:16.623" v="16127" actId="478"/>
          <ac:spMkLst>
            <pc:docMk/>
            <pc:sldMk cId="734562613" sldId="496"/>
            <ac:spMk id="7" creationId="{54166A3B-1099-6C3A-2CE7-1CD92B399FEF}"/>
          </ac:spMkLst>
        </pc:spChg>
        <pc:spChg chg="del">
          <ac:chgData name="Matthieu De Mari" userId="dfb708c9-d8dc-439f-9a3b-c772bf4a311c" providerId="ADAL" clId="{0C574F24-0842-4510-AB61-4E12E986D5CF}" dt="2023-01-23T07:37:15.386" v="16126" actId="478"/>
          <ac:spMkLst>
            <pc:docMk/>
            <pc:sldMk cId="734562613" sldId="496"/>
            <ac:spMk id="11" creationId="{01E2D3EE-3293-410F-6730-18FF1BD52A47}"/>
          </ac:spMkLst>
        </pc:spChg>
        <pc:picChg chg="del">
          <ac:chgData name="Matthieu De Mari" userId="dfb708c9-d8dc-439f-9a3b-c772bf4a311c" providerId="ADAL" clId="{0C574F24-0842-4510-AB61-4E12E986D5CF}" dt="2023-01-23T07:37:17.160" v="16128" actId="478"/>
          <ac:picMkLst>
            <pc:docMk/>
            <pc:sldMk cId="734562613" sldId="496"/>
            <ac:picMk id="8" creationId="{7643DA3E-5401-E182-3C7A-E6B5F66F4C0A}"/>
          </ac:picMkLst>
        </pc:picChg>
        <pc:picChg chg="add mod">
          <ac:chgData name="Matthieu De Mari" userId="dfb708c9-d8dc-439f-9a3b-c772bf4a311c" providerId="ADAL" clId="{0C574F24-0842-4510-AB61-4E12E986D5CF}" dt="2023-01-23T07:37:35.998" v="16132" actId="14100"/>
          <ac:picMkLst>
            <pc:docMk/>
            <pc:sldMk cId="734562613" sldId="496"/>
            <ac:picMk id="10" creationId="{7750BFB0-9B6C-4217-7B20-577A60960B2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  <pc:spChg chg="del">
          <ac:chgData name="Matthieu De Mari" userId="dfb708c9-d8dc-439f-9a3b-c772bf4a311c" providerId="ADAL" clId="{0C574F24-0842-4510-AB61-4E12E986D5CF}" dt="2023-01-23T07:38:05.859" v="16136" actId="478"/>
          <ac:spMkLst>
            <pc:docMk/>
            <pc:sldMk cId="3319407717" sldId="497"/>
            <ac:spMk id="2" creationId="{88499614-2FCD-924B-BC7C-F2298D2C05AB}"/>
          </ac:spMkLst>
        </pc:spChg>
        <pc:spChg chg="add del mod">
          <ac:chgData name="Matthieu De Mari" userId="dfb708c9-d8dc-439f-9a3b-c772bf4a311c" providerId="ADAL" clId="{0C574F24-0842-4510-AB61-4E12E986D5CF}" dt="2023-01-23T07:38:06.622" v="16137" actId="478"/>
          <ac:spMkLst>
            <pc:docMk/>
            <pc:sldMk cId="3319407717" sldId="497"/>
            <ac:spMk id="6" creationId="{442D4AF8-45D8-9885-B515-2550E09CD6F6}"/>
          </ac:spMkLst>
        </pc:spChg>
        <pc:picChg chg="add">
          <ac:chgData name="Matthieu De Mari" userId="dfb708c9-d8dc-439f-9a3b-c772bf4a311c" providerId="ADAL" clId="{0C574F24-0842-4510-AB61-4E12E986D5CF}" dt="2023-01-23T07:38:03.832" v="16135" actId="22"/>
          <ac:picMkLst>
            <pc:docMk/>
            <pc:sldMk cId="3319407717" sldId="497"/>
            <ac:picMk id="4" creationId="{BAACE482-CE62-1E40-7CE5-D09D918923E4}"/>
          </ac:picMkLst>
        </pc:picChg>
        <pc:picChg chg="del">
          <ac:chgData name="Matthieu De Mari" userId="dfb708c9-d8dc-439f-9a3b-c772bf4a311c" providerId="ADAL" clId="{0C574F24-0842-4510-AB61-4E12E986D5CF}" dt="2023-01-23T07:38:02.503" v="16134" actId="478"/>
          <ac:picMkLst>
            <pc:docMk/>
            <pc:sldMk cId="3319407717" sldId="497"/>
            <ac:picMk id="10" creationId="{7750BFB0-9B6C-4217-7B20-577A60960B2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2" creationId="{9F4FE9BC-DDD4-336B-9192-0F69C49E3F53}"/>
          </ac:spMkLst>
        </pc:spChg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3" creationId="{575B42BA-7B22-2508-6D00-11E88F08B3CD}"/>
          </ac:spMkLst>
        </pc:spChg>
        <pc:spChg chg="del">
          <ac:chgData name="Matthieu De Mari" userId="dfb708c9-d8dc-439f-9a3b-c772bf4a311c" providerId="ADAL" clId="{0C574F24-0842-4510-AB61-4E12E986D5CF}" dt="2023-01-23T07:39:29.055" v="16312" actId="478"/>
          <ac:spMkLst>
            <pc:docMk/>
            <pc:sldMk cId="1800440056" sldId="498"/>
            <ac:spMk id="4" creationId="{ABB4A34C-D758-973B-A812-A4D08DE604A6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7" creationId="{E0EDEF1F-0B59-823B-0212-B73D0361E823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8" creationId="{48C1FA5E-94E9-39C7-DD92-AEA0DA28E3A7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9" creationId="{598E8E8A-E8AF-8150-8D1B-BE25AE4008C4}"/>
          </ac:spMkLst>
        </pc:spChg>
        <pc:picChg chg="add mod">
          <ac:chgData name="Matthieu De Mari" userId="dfb708c9-d8dc-439f-9a3b-c772bf4a311c" providerId="ADAL" clId="{0C574F24-0842-4510-AB61-4E12E986D5CF}" dt="2023-01-23T07:39:45.567" v="16321" actId="1076"/>
          <ac:picMkLst>
            <pc:docMk/>
            <pc:sldMk cId="1800440056" sldId="498"/>
            <ac:picMk id="6" creationId="{D04C54FE-61BA-07D6-CABF-9FFABA0598BE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  <pc:spChg chg="del">
          <ac:chgData name="Matthieu De Mari" userId="dfb708c9-d8dc-439f-9a3b-c772bf4a311c" providerId="ADAL" clId="{0C574F24-0842-4510-AB61-4E12E986D5CF}" dt="2023-01-23T07:40:12.551" v="16324" actId="478"/>
          <ac:spMkLst>
            <pc:docMk/>
            <pc:sldMk cId="2678082427" sldId="499"/>
            <ac:spMk id="2" creationId="{283514C0-B323-A915-7833-B0D2606A1885}"/>
          </ac:spMkLst>
        </pc:spChg>
        <pc:spChg chg="del">
          <ac:chgData name="Matthieu De Mari" userId="dfb708c9-d8dc-439f-9a3b-c772bf4a311c" providerId="ADAL" clId="{0C574F24-0842-4510-AB61-4E12E986D5CF}" dt="2023-01-23T07:40:11.272" v="16323" actId="478"/>
          <ac:spMkLst>
            <pc:docMk/>
            <pc:sldMk cId="2678082427" sldId="499"/>
            <ac:spMk id="3" creationId="{FD0FB574-54FA-8AA8-3FC6-11FD8CBCF68D}"/>
          </ac:spMkLst>
        </pc:spChg>
        <pc:spChg chg="add mod">
          <ac:chgData name="Matthieu De Mari" userId="dfb708c9-d8dc-439f-9a3b-c772bf4a311c" providerId="ADAL" clId="{0C574F24-0842-4510-AB61-4E12E986D5CF}" dt="2023-01-23T07:41:29.258" v="16516"/>
          <ac:spMkLst>
            <pc:docMk/>
            <pc:sldMk cId="2678082427" sldId="499"/>
            <ac:spMk id="6" creationId="{E104F76B-BBAC-9021-8132-85B53E4D630A}"/>
          </ac:spMkLst>
        </pc:spChg>
        <pc:picChg chg="add">
          <ac:chgData name="Matthieu De Mari" userId="dfb708c9-d8dc-439f-9a3b-c772bf4a311c" providerId="ADAL" clId="{0C574F24-0842-4510-AB61-4E12E986D5CF}" dt="2023-01-23T07:40:13.405" v="16325" actId="22"/>
          <ac:picMkLst>
            <pc:docMk/>
            <pc:sldMk cId="2678082427" sldId="499"/>
            <ac:picMk id="5" creationId="{8FD20642-A8D3-C027-3401-01623DA312C6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  <pc:spChg chg="add mod">
          <ac:chgData name="Matthieu De Mari" userId="dfb708c9-d8dc-439f-9a3b-c772bf4a311c" providerId="ADAL" clId="{0C574F24-0842-4510-AB61-4E12E986D5CF}" dt="2023-01-23T07:41:43.567" v="16519" actId="14100"/>
          <ac:spMkLst>
            <pc:docMk/>
            <pc:sldMk cId="2304872241" sldId="500"/>
            <ac:spMk id="2" creationId="{4FC39202-A859-7A31-93E2-3FB6424BB212}"/>
          </ac:spMkLst>
        </pc:spChg>
        <pc:spChg chg="add mod">
          <ac:chgData name="Matthieu De Mari" userId="dfb708c9-d8dc-439f-9a3b-c772bf4a311c" providerId="ADAL" clId="{0C574F24-0842-4510-AB61-4E12E986D5CF}" dt="2023-01-23T07:42:44.515" v="16639" actId="20577"/>
          <ac:spMkLst>
            <pc:docMk/>
            <pc:sldMk cId="2304872241" sldId="500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1:24.820" v="16515" actId="20577"/>
          <ac:spMkLst>
            <pc:docMk/>
            <pc:sldMk cId="2304872241" sldId="500"/>
            <ac:spMk id="6" creationId="{E104F76B-BBAC-9021-8132-85B53E4D630A}"/>
          </ac:spMkLst>
        </pc:spChg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  <pc:spChg chg="mod">
          <ac:chgData name="Matthieu De Mari" userId="dfb708c9-d8dc-439f-9a3b-c772bf4a311c" providerId="ADAL" clId="{0C574F24-0842-4510-AB61-4E12E986D5CF}" dt="2023-01-23T07:43:09.693" v="16701" actId="20577"/>
          <ac:spMkLst>
            <pc:docMk/>
            <pc:sldMk cId="2145508996" sldId="501"/>
            <ac:spMk id="2" creationId="{B2A2C63F-D2C2-050A-3DF9-5AE999502EE3}"/>
          </ac:spMkLst>
        </pc:spChg>
        <pc:spChg chg="mod">
          <ac:chgData name="Matthieu De Mari" userId="dfb708c9-d8dc-439f-9a3b-c772bf4a311c" providerId="ADAL" clId="{0C574F24-0842-4510-AB61-4E12E986D5CF}" dt="2023-01-23T07:46:32.514" v="17298" actId="113"/>
          <ac:spMkLst>
            <pc:docMk/>
            <pc:sldMk cId="2145508996" sldId="501"/>
            <ac:spMk id="3" creationId="{5DAEE9F3-874A-926F-2B55-5B076C48EFE9}"/>
          </ac:spMkLst>
        </pc:spChg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  <pc:spChg chg="del">
          <ac:chgData name="Matthieu De Mari" userId="dfb708c9-d8dc-439f-9a3b-c772bf4a311c" providerId="ADAL" clId="{0C574F24-0842-4510-AB61-4E12E986D5CF}" dt="2023-01-23T07:46:59.420" v="17302" actId="478"/>
          <ac:spMkLst>
            <pc:docMk/>
            <pc:sldMk cId="2411344912" sldId="502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7:24.389" v="17388" actId="14100"/>
          <ac:spMkLst>
            <pc:docMk/>
            <pc:sldMk cId="2411344912" sldId="502"/>
            <ac:spMk id="6" creationId="{E104F76B-BBAC-9021-8132-85B53E4D630A}"/>
          </ac:spMkLst>
        </pc:spChg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  <pc:spChg chg="mod">
          <ac:chgData name="Matthieu De Mari" userId="dfb708c9-d8dc-439f-9a3b-c772bf4a311c" providerId="ADAL" clId="{0C574F24-0842-4510-AB61-4E12E986D5CF}" dt="2023-01-23T08:04:51.939" v="18573" actId="113"/>
          <ac:spMkLst>
            <pc:docMk/>
            <pc:sldMk cId="1636732520" sldId="503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59:14.065" v="18220" actId="27636"/>
          <ac:spMkLst>
            <pc:docMk/>
            <pc:sldMk cId="1636732520" sldId="503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  <pc:spChg chg="mod">
          <ac:chgData name="Matthieu De Mari" userId="dfb708c9-d8dc-439f-9a3b-c772bf4a311c" providerId="ADAL" clId="{0C574F24-0842-4510-AB61-4E12E986D5CF}" dt="2023-01-23T08:02:55.523" v="18530" actId="27636"/>
          <ac:spMkLst>
            <pc:docMk/>
            <pc:sldMk cId="1757057001" sldId="504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3:26.881" v="18556" actId="113"/>
          <ac:spMkLst>
            <pc:docMk/>
            <pc:sldMk cId="1757057001" sldId="504"/>
            <ac:spMk id="4" creationId="{5E76589E-870E-419D-CF95-4309EACDB190}"/>
          </ac:spMkLst>
        </pc:spChg>
        <pc:spChg chg="add del">
          <ac:chgData name="Matthieu De Mari" userId="dfb708c9-d8dc-439f-9a3b-c772bf4a311c" providerId="ADAL" clId="{0C574F24-0842-4510-AB61-4E12E986D5CF}" dt="2023-01-23T08:02:15.851" v="18492"/>
          <ac:spMkLst>
            <pc:docMk/>
            <pc:sldMk cId="1757057001" sldId="504"/>
            <ac:spMk id="5" creationId="{8C43465E-454A-ECEE-7BAC-178B4286A323}"/>
          </ac:spMkLst>
        </pc:spChg>
      </pc:sldChg>
      <pc:sldChg chg="modSp add mod">
        <pc:chgData name="Matthieu De Mari" userId="dfb708c9-d8dc-439f-9a3b-c772bf4a311c" providerId="ADAL" clId="{0C574F24-0842-4510-AB61-4E12E986D5CF}" dt="2023-01-25T04:39:37.952" v="28309" actId="20577"/>
        <pc:sldMkLst>
          <pc:docMk/>
          <pc:sldMk cId="1659504250" sldId="505"/>
        </pc:sldMkLst>
        <pc:spChg chg="mod">
          <ac:chgData name="Matthieu De Mari" userId="dfb708c9-d8dc-439f-9a3b-c772bf4a311c" providerId="ADAL" clId="{0C574F24-0842-4510-AB61-4E12E986D5CF}" dt="2023-01-25T04:39:28.639" v="28303" actId="27636"/>
          <ac:spMkLst>
            <pc:docMk/>
            <pc:sldMk cId="1659504250" sldId="505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5T04:39:37.952" v="28309" actId="20577"/>
          <ac:spMkLst>
            <pc:docMk/>
            <pc:sldMk cId="1659504250" sldId="505"/>
            <ac:spMk id="4" creationId="{5E76589E-870E-419D-CF95-4309EACDB190}"/>
          </ac:spMkLst>
        </pc:spChg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2" creationId="{06200F13-B0F1-F7D3-2D2E-9357D780539D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3" creationId="{BC1ADF0D-EB95-EE96-F535-6C3543CD4A27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4" creationId="{8A9179B4-5E50-A28A-CBEA-393C3244BEA0}"/>
          </ac:spMkLst>
        </pc:spChg>
        <pc:picChg chg="add">
          <ac:chgData name="Matthieu De Mari" userId="dfb708c9-d8dc-439f-9a3b-c772bf4a311c" providerId="ADAL" clId="{0C574F24-0842-4510-AB61-4E12E986D5CF}" dt="2023-01-23T08:05:03.388" v="18576" actId="22"/>
          <ac:picMkLst>
            <pc:docMk/>
            <pc:sldMk cId="710884314" sldId="506"/>
            <ac:picMk id="6" creationId="{3486002D-1F4F-B24E-D454-3EB50348FCAA}"/>
          </ac:picMkLst>
        </pc:picChg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2" creationId="{AB45919A-C61E-73A7-2CCF-7E2D113E6DD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3" creationId="{50074185-80FA-A28F-1179-62AA2E98ED3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4" creationId="{2F2B62C3-E8EA-3990-49F9-AAF4ADC39A52}"/>
          </ac:spMkLst>
        </pc:spChg>
        <pc:picChg chg="add">
          <ac:chgData name="Matthieu De Mari" userId="dfb708c9-d8dc-439f-9a3b-c772bf4a311c" providerId="ADAL" clId="{0C574F24-0842-4510-AB61-4E12E986D5CF}" dt="2023-01-23T08:05:59.773" v="18579" actId="22"/>
          <ac:picMkLst>
            <pc:docMk/>
            <pc:sldMk cId="865488439" sldId="507"/>
            <ac:picMk id="6" creationId="{9A06A2C9-A89C-0BCB-3238-0DEA0F870F73}"/>
          </ac:picMkLst>
        </pc:picChg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  <pc:spChg chg="mod">
          <ac:chgData name="Matthieu De Mari" userId="dfb708c9-d8dc-439f-9a3b-c772bf4a311c" providerId="ADAL" clId="{0C574F24-0842-4510-AB61-4E12E986D5CF}" dt="2023-01-24T18:41:57.444" v="22279" actId="20577"/>
          <ac:spMkLst>
            <pc:docMk/>
            <pc:sldMk cId="3653875140" sldId="509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5T01:06:15.633" v="25276" actId="113"/>
          <ac:spMkLst>
            <pc:docMk/>
            <pc:sldMk cId="3653875140" sldId="509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5T01:06:09.294" v="25270" actId="27636"/>
          <ac:spMkLst>
            <pc:docMk/>
            <pc:sldMk cId="3653875140" sldId="509"/>
            <ac:spMk id="4" creationId="{224B6C00-CDCA-7753-FD92-73BE0C88AE1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  <pc:spChg chg="del">
          <ac:chgData name="Matthieu De Mari" userId="dfb708c9-d8dc-439f-9a3b-c772bf4a311c" providerId="ADAL" clId="{0C574F24-0842-4510-AB61-4E12E986D5CF}" dt="2023-01-24T19:11:34.266" v="23183" actId="478"/>
          <ac:spMkLst>
            <pc:docMk/>
            <pc:sldMk cId="2444273265" sldId="510"/>
            <ac:spMk id="2" creationId="{52FD168C-A8B7-FBE2-0183-8C332FD8F550}"/>
          </ac:spMkLst>
        </pc:spChg>
        <pc:spChg chg="del">
          <ac:chgData name="Matthieu De Mari" userId="dfb708c9-d8dc-439f-9a3b-c772bf4a311c" providerId="ADAL" clId="{0C574F24-0842-4510-AB61-4E12E986D5CF}" dt="2023-01-24T19:11:35.087" v="23184" actId="478"/>
          <ac:spMkLst>
            <pc:docMk/>
            <pc:sldMk cId="2444273265" sldId="510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4T19:11:36.436" v="23185" actId="478"/>
          <ac:spMkLst>
            <pc:docMk/>
            <pc:sldMk cId="2444273265" sldId="510"/>
            <ac:spMk id="4" creationId="{224B6C00-CDCA-7753-FD92-73BE0C88AE10}"/>
          </ac:spMkLst>
        </pc:spChg>
        <pc:picChg chg="add mod">
          <ac:chgData name="Matthieu De Mari" userId="dfb708c9-d8dc-439f-9a3b-c772bf4a311c" providerId="ADAL" clId="{0C574F24-0842-4510-AB61-4E12E986D5CF}" dt="2023-01-24T19:11:45.358" v="23203" actId="1038"/>
          <ac:picMkLst>
            <pc:docMk/>
            <pc:sldMk cId="2444273265" sldId="510"/>
            <ac:picMk id="6" creationId="{5A518E48-BC81-EFDD-B44D-EDB8E1C22C6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  <pc:spChg chg="mod ord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32:54.058" v="26939" actId="20577"/>
          <ac:spMkLst>
            <pc:docMk/>
            <pc:sldMk cId="3760572474" sldId="511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4" creationId="{224B6C00-CDCA-7753-FD92-73BE0C88AE1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5T04:53:36.608" v="28884" actId="1076"/>
        <pc:sldMkLst>
          <pc:docMk/>
          <pc:sldMk cId="467965437" sldId="512"/>
        </pc:sldMkLst>
        <pc:spChg chg="mod">
          <ac:chgData name="Matthieu De Mari" userId="dfb708c9-d8dc-439f-9a3b-c772bf4a311c" providerId="ADAL" clId="{0C574F24-0842-4510-AB61-4E12E986D5CF}" dt="2023-01-25T04:44:03.052" v="28578" actId="20577"/>
          <ac:spMkLst>
            <pc:docMk/>
            <pc:sldMk cId="467965437" sldId="512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2:20.839" v="28859" actId="27636"/>
          <ac:spMkLst>
            <pc:docMk/>
            <pc:sldMk cId="467965437" sldId="512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2:27.505" v="28863" actId="478"/>
          <ac:spMkLst>
            <pc:docMk/>
            <pc:sldMk cId="467965437" sldId="512"/>
            <ac:spMk id="4" creationId="{F6D4DB04-EDFA-E40F-AD1C-A30D9488A946}"/>
          </ac:spMkLst>
        </pc:spChg>
        <pc:spChg chg="add del">
          <ac:chgData name="Matthieu De Mari" userId="dfb708c9-d8dc-439f-9a3b-c772bf4a311c" providerId="ADAL" clId="{0C574F24-0842-4510-AB61-4E12E986D5CF}" dt="2023-01-25T04:52:48.922" v="28865" actId="22"/>
          <ac:spMkLst>
            <pc:docMk/>
            <pc:sldMk cId="467965437" sldId="512"/>
            <ac:spMk id="6" creationId="{F5FCD962-0E82-3CAC-1610-C30D48C39751}"/>
          </ac:spMkLst>
        </pc:spChg>
        <pc:picChg chg="add mod modCrop">
          <ac:chgData name="Matthieu De Mari" userId="dfb708c9-d8dc-439f-9a3b-c772bf4a311c" providerId="ADAL" clId="{0C574F24-0842-4510-AB61-4E12E986D5CF}" dt="2023-01-25T04:53:36.608" v="28884" actId="1076"/>
          <ac:picMkLst>
            <pc:docMk/>
            <pc:sldMk cId="467965437" sldId="512"/>
            <ac:picMk id="8" creationId="{21F6C6EF-3635-93EE-6947-B3992FB0D98E}"/>
          </ac:picMkLst>
        </pc:picChg>
        <pc:picChg chg="add mod modCrop">
          <ac:chgData name="Matthieu De Mari" userId="dfb708c9-d8dc-439f-9a3b-c772bf4a311c" providerId="ADAL" clId="{0C574F24-0842-4510-AB61-4E12E986D5CF}" dt="2023-01-25T04:53:35.088" v="28883" actId="1076"/>
          <ac:picMkLst>
            <pc:docMk/>
            <pc:sldMk cId="467965437" sldId="512"/>
            <ac:picMk id="9" creationId="{BD510A18-3A4B-2AAC-009E-B9FCEA9C0EEE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1:46.918" v="29196" actId="478"/>
        <pc:sldMkLst>
          <pc:docMk/>
          <pc:sldMk cId="1737018993" sldId="513"/>
        </pc:sldMkLst>
        <pc:spChg chg="del">
          <ac:chgData name="Matthieu De Mari" userId="dfb708c9-d8dc-439f-9a3b-c772bf4a311c" providerId="ADAL" clId="{0C574F24-0842-4510-AB61-4E12E986D5CF}" dt="2023-01-25T05:11:45.677" v="29195" actId="478"/>
          <ac:spMkLst>
            <pc:docMk/>
            <pc:sldMk cId="1737018993" sldId="513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1:46.918" v="29196" actId="478"/>
          <ac:spMkLst>
            <pc:docMk/>
            <pc:sldMk cId="1737018993" sldId="513"/>
            <ac:spMk id="3" creationId="{69973FE9-2456-3189-E04A-C10B8A15BD47}"/>
          </ac:spMkLst>
        </pc:spChg>
        <pc:picChg chg="add">
          <ac:chgData name="Matthieu De Mari" userId="dfb708c9-d8dc-439f-9a3b-c772bf4a311c" providerId="ADAL" clId="{0C574F24-0842-4510-AB61-4E12E986D5CF}" dt="2023-01-25T05:11:41.842" v="29194" actId="22"/>
          <ac:picMkLst>
            <pc:docMk/>
            <pc:sldMk cId="1737018993" sldId="513"/>
            <ac:picMk id="6" creationId="{A39229FC-D397-9D8C-4B8E-7284C932F44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4:47.538" v="29260" actId="1076"/>
        <pc:sldMkLst>
          <pc:docMk/>
          <pc:sldMk cId="2222172378" sldId="514"/>
        </pc:sldMkLst>
        <pc:spChg chg="del">
          <ac:chgData name="Matthieu De Mari" userId="dfb708c9-d8dc-439f-9a3b-c772bf4a311c" providerId="ADAL" clId="{0C574F24-0842-4510-AB61-4E12E986D5CF}" dt="2023-01-25T05:14:38.637" v="29254" actId="478"/>
          <ac:spMkLst>
            <pc:docMk/>
            <pc:sldMk cId="2222172378" sldId="514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4:39.564" v="29255" actId="478"/>
          <ac:spMkLst>
            <pc:docMk/>
            <pc:sldMk cId="2222172378" sldId="514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14:40.598" v="29256" actId="478"/>
          <ac:spMkLst>
            <pc:docMk/>
            <pc:sldMk cId="2222172378" sldId="514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5:14:47.538" v="29260" actId="1076"/>
          <ac:picMkLst>
            <pc:docMk/>
            <pc:sldMk cId="2222172378" sldId="514"/>
            <ac:picMk id="6" creationId="{6D43926C-6B91-0C8F-E5E2-B1ABBCC4C27F}"/>
          </ac:picMkLst>
        </pc:picChg>
      </pc:sldChg>
      <pc:sldChg chg="add del">
        <pc:chgData name="Matthieu De Mari" userId="dfb708c9-d8dc-439f-9a3b-c772bf4a311c" providerId="ADAL" clId="{0C574F24-0842-4510-AB61-4E12E986D5CF}" dt="2023-01-25T07:50:24.375" v="34930" actId="4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  <pc:spChg chg="mod ord">
          <ac:chgData name="Matthieu De Mari" userId="dfb708c9-d8dc-439f-9a3b-c772bf4a311c" providerId="ADAL" clId="{0C574F24-0842-4510-AB61-4E12E986D5CF}" dt="2023-01-24T18:10:21.747" v="19856" actId="700"/>
          <ac:spMkLst>
            <pc:docMk/>
            <pc:sldMk cId="105170546" sldId="51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6:10.621" v="20371" actId="20577"/>
          <ac:spMkLst>
            <pc:docMk/>
            <pc:sldMk cId="105170546" sldId="516"/>
            <ac:spMk id="3" creationId="{F9359CBB-2BA1-6409-CE17-97C6B596059A}"/>
          </ac:spMkLst>
        </pc:spChg>
        <pc:spChg chg="add mod ord">
          <ac:chgData name="Matthieu De Mari" userId="dfb708c9-d8dc-439f-9a3b-c772bf4a311c" providerId="ADAL" clId="{0C574F24-0842-4510-AB61-4E12E986D5CF}" dt="2023-01-24T18:15:47.796" v="20338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  <pc:spChg chg="mod">
          <ac:chgData name="Matthieu De Mari" userId="dfb708c9-d8dc-439f-9a3b-c772bf4a311c" providerId="ADAL" clId="{0C574F24-0842-4510-AB61-4E12E986D5CF}" dt="2023-01-24T18:30:35.362" v="21692" actId="113"/>
          <ac:spMkLst>
            <pc:docMk/>
            <pc:sldMk cId="1464669599" sldId="517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C574F24-0842-4510-AB61-4E12E986D5CF}" dt="2023-01-24T18:33:55.125" v="22239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25:31.148" v="30389"/>
        <pc:sldMkLst>
          <pc:docMk/>
          <pc:sldMk cId="3542605904" sldId="519"/>
        </pc:sldMkLst>
        <pc:spChg chg="del">
          <ac:chgData name="Matthieu De Mari" userId="dfb708c9-d8dc-439f-9a3b-c772bf4a311c" providerId="ADAL" clId="{0C574F24-0842-4510-AB61-4E12E986D5CF}" dt="2023-01-25T05:24:41.691" v="30377" actId="478"/>
          <ac:spMkLst>
            <pc:docMk/>
            <pc:sldMk cId="3542605904" sldId="519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24:42.776" v="30378" actId="478"/>
          <ac:spMkLst>
            <pc:docMk/>
            <pc:sldMk cId="3542605904" sldId="519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24:43.382" v="30379" actId="478"/>
          <ac:spMkLst>
            <pc:docMk/>
            <pc:sldMk cId="3542605904" sldId="519"/>
            <ac:spMk id="4" creationId="{F6D4DB04-EDFA-E40F-AD1C-A30D9488A946}"/>
          </ac:spMkLst>
        </pc:spChg>
        <pc:spChg chg="add mod">
          <ac:chgData name="Matthieu De Mari" userId="dfb708c9-d8dc-439f-9a3b-c772bf4a311c" providerId="ADAL" clId="{0C574F24-0842-4510-AB61-4E12E986D5CF}" dt="2023-01-25T05:24:48.736" v="30382"/>
          <ac:spMkLst>
            <pc:docMk/>
            <pc:sldMk cId="3542605904" sldId="519"/>
            <ac:spMk id="6" creationId="{71E37038-764C-E08B-C9DF-A2C602A7512C}"/>
          </ac:spMkLst>
        </pc:spChg>
        <pc:picChg chg="add mod">
          <ac:chgData name="Matthieu De Mari" userId="dfb708c9-d8dc-439f-9a3b-c772bf4a311c" providerId="ADAL" clId="{0C574F24-0842-4510-AB61-4E12E986D5CF}" dt="2023-01-25T05:24:54.226" v="30385" actId="1076"/>
          <ac:picMkLst>
            <pc:docMk/>
            <pc:sldMk cId="3542605904" sldId="519"/>
            <ac:picMk id="5" creationId="{8F4332CD-4029-25C5-BAAD-7B2AC3A2F2B5}"/>
          </ac:picMkLst>
        </pc:picChg>
      </pc:sldChg>
      <pc:sldChg chg="add del">
        <pc:chgData name="Matthieu De Mari" userId="dfb708c9-d8dc-439f-9a3b-c772bf4a311c" providerId="ADAL" clId="{0C574F24-0842-4510-AB61-4E12E986D5CF}" dt="2023-01-25T07:50:42.553" v="34933" actId="47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  <pc:picChg chg="add">
          <ac:chgData name="Matthieu De Mari" userId="dfb708c9-d8dc-439f-9a3b-c772bf4a311c" providerId="ADAL" clId="{0C574F24-0842-4510-AB61-4E12E986D5CF}" dt="2023-01-24T18:49:08.514" v="22645" actId="22"/>
          <ac:picMkLst>
            <pc:docMk/>
            <pc:sldMk cId="584692631" sldId="521"/>
            <ac:picMk id="6" creationId="{3BC4F682-033E-B20F-FF45-E910D6FD64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0C574F24-0842-4510-AB61-4E12E986D5CF}" dt="2023-01-24T18:49:34.797" v="22660" actId="20577"/>
          <ac:spMkLst>
            <pc:docMk/>
            <pc:sldMk cId="3754516330" sldId="522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4T18:55:44.963" v="22873" actId="27636"/>
          <ac:spMkLst>
            <pc:docMk/>
            <pc:sldMk cId="3754516330" sldId="522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4T18:56:34.329" v="22893" actId="20577"/>
          <ac:spMkLst>
            <pc:docMk/>
            <pc:sldMk cId="3754516330" sldId="522"/>
            <ac:spMk id="4" creationId="{224B6C00-CDCA-7753-FD92-73BE0C88AE10}"/>
          </ac:spMkLst>
        </pc:spChg>
        <pc:spChg chg="add del mod">
          <ac:chgData name="Matthieu De Mari" userId="dfb708c9-d8dc-439f-9a3b-c772bf4a311c" providerId="ADAL" clId="{0C574F24-0842-4510-AB61-4E12E986D5CF}" dt="2023-01-24T18:51:15.980" v="22744" actId="478"/>
          <ac:spMkLst>
            <pc:docMk/>
            <pc:sldMk cId="3754516330" sldId="522"/>
            <ac:spMk id="5" creationId="{B7C4BE72-CFFF-34C6-03E6-07D9501256DF}"/>
          </ac:spMkLst>
        </pc:spChg>
        <pc:spChg chg="add del mod">
          <ac:chgData name="Matthieu De Mari" userId="dfb708c9-d8dc-439f-9a3b-c772bf4a311c" providerId="ADAL" clId="{0C574F24-0842-4510-AB61-4E12E986D5CF}" dt="2023-01-24T18:51:04.962" v="22742"/>
          <ac:spMkLst>
            <pc:docMk/>
            <pc:sldMk cId="3754516330" sldId="522"/>
            <ac:spMk id="6" creationId="{C7A45A7D-616D-7A1F-F6F7-215BEE88609F}"/>
          </ac:spMkLst>
        </pc:spChg>
        <pc:spChg chg="add del">
          <ac:chgData name="Matthieu De Mari" userId="dfb708c9-d8dc-439f-9a3b-c772bf4a311c" providerId="ADAL" clId="{0C574F24-0842-4510-AB61-4E12E986D5CF}" dt="2023-01-24T18:52:23.503" v="22801"/>
          <ac:spMkLst>
            <pc:docMk/>
            <pc:sldMk cId="3754516330" sldId="522"/>
            <ac:spMk id="7" creationId="{FB56B228-5F04-AD29-09DB-7D661D98CFF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  <pc:picChg chg="add del">
          <ac:chgData name="Matthieu De Mari" userId="dfb708c9-d8dc-439f-9a3b-c772bf4a311c" providerId="ADAL" clId="{0C574F24-0842-4510-AB61-4E12E986D5CF}" dt="2023-01-24T18:57:14.064" v="22896" actId="478"/>
          <ac:picMkLst>
            <pc:docMk/>
            <pc:sldMk cId="2978828430" sldId="523"/>
            <ac:picMk id="6" creationId="{6DCC68F5-BE53-3AE2-B932-3AAD0992F3A3}"/>
          </ac:picMkLst>
        </pc:picChg>
        <pc:picChg chg="add">
          <ac:chgData name="Matthieu De Mari" userId="dfb708c9-d8dc-439f-9a3b-c772bf4a311c" providerId="ADAL" clId="{0C574F24-0842-4510-AB61-4E12E986D5CF}" dt="2023-01-24T18:57:23.214" v="22897" actId="22"/>
          <ac:picMkLst>
            <pc:docMk/>
            <pc:sldMk cId="2978828430" sldId="523"/>
            <ac:picMk id="8" creationId="{DD36D8E9-EC44-BBB5-12EC-8C34D43F16E5}"/>
          </ac:picMkLst>
        </pc:picChg>
        <pc:picChg chg="add del mod">
          <ac:chgData name="Matthieu De Mari" userId="dfb708c9-d8dc-439f-9a3b-c772bf4a311c" providerId="ADAL" clId="{0C574F24-0842-4510-AB61-4E12E986D5CF}" dt="2023-01-24T19:05:56.919" v="23048" actId="21"/>
          <ac:picMkLst>
            <pc:docMk/>
            <pc:sldMk cId="2978828430" sldId="523"/>
            <ac:picMk id="10" creationId="{1D741D2A-4C5F-B976-B31C-34EA7FC27E13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  <pc:spChg chg="mod ord">
          <ac:chgData name="Matthieu De Mari" userId="dfb708c9-d8dc-439f-9a3b-c772bf4a311c" providerId="ADAL" clId="{0C574F24-0842-4510-AB61-4E12E986D5CF}" dt="2023-01-24T18:58:43.629" v="22908" actId="700"/>
          <ac:spMkLst>
            <pc:docMk/>
            <pc:sldMk cId="4292607168" sldId="524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06:37.300" v="25289" actId="20577"/>
          <ac:spMkLst>
            <pc:docMk/>
            <pc:sldMk cId="4292607168" sldId="524"/>
            <ac:spMk id="3" creationId="{917B4F07-EB70-8BF3-73A3-76EFC1C5820B}"/>
          </ac:spMkLst>
        </pc:spChg>
        <pc:spChg chg="del mod ord">
          <ac:chgData name="Matthieu De Mari" userId="dfb708c9-d8dc-439f-9a3b-c772bf4a311c" providerId="ADAL" clId="{0C574F24-0842-4510-AB61-4E12E986D5CF}" dt="2023-01-24T18:58:48.641" v="22909" actId="478"/>
          <ac:spMkLst>
            <pc:docMk/>
            <pc:sldMk cId="4292607168" sldId="524"/>
            <ac:spMk id="4" creationId="{224B6C00-CDCA-7753-FD92-73BE0C88AE10}"/>
          </ac:spMkLst>
        </pc:spChg>
        <pc:spChg chg="add del">
          <ac:chgData name="Matthieu De Mari" userId="dfb708c9-d8dc-439f-9a3b-c772bf4a311c" providerId="ADAL" clId="{0C574F24-0842-4510-AB61-4E12E986D5CF}" dt="2023-01-24T18:57:53.573" v="22902"/>
          <ac:spMkLst>
            <pc:docMk/>
            <pc:sldMk cId="4292607168" sldId="524"/>
            <ac:spMk id="5" creationId="{A59F530A-8D39-0022-1489-FCD832C25582}"/>
          </ac:spMkLst>
        </pc:spChg>
        <pc:spChg chg="add del">
          <ac:chgData name="Matthieu De Mari" userId="dfb708c9-d8dc-439f-9a3b-c772bf4a311c" providerId="ADAL" clId="{0C574F24-0842-4510-AB61-4E12E986D5CF}" dt="2023-01-24T18:58:52.398" v="22911"/>
          <ac:spMkLst>
            <pc:docMk/>
            <pc:sldMk cId="4292607168" sldId="524"/>
            <ac:spMk id="6" creationId="{2EDB23A9-A687-44C6-9082-8FA7DC003CD4}"/>
          </ac:spMkLst>
        </pc:spChg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  <pc:spChg chg="mod">
          <ac:chgData name="Matthieu De Mari" userId="dfb708c9-d8dc-439f-9a3b-c772bf4a311c" providerId="ADAL" clId="{0C574F24-0842-4510-AB61-4E12E986D5CF}" dt="2023-01-25T01:06:43.028" v="25290"/>
          <ac:spMkLst>
            <pc:docMk/>
            <pc:sldMk cId="3319067538" sldId="525"/>
            <ac:spMk id="3" creationId="{917B4F07-EB70-8BF3-73A3-76EFC1C5820B}"/>
          </ac:spMkLst>
        </pc:spChg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  <pc:picChg chg="add">
          <ac:chgData name="Matthieu De Mari" userId="dfb708c9-d8dc-439f-9a3b-c772bf4a311c" providerId="ADAL" clId="{0C574F24-0842-4510-AB61-4E12E986D5CF}" dt="2023-01-24T19:04:43.318" v="23016" actId="22"/>
          <ac:picMkLst>
            <pc:docMk/>
            <pc:sldMk cId="1164017902" sldId="526"/>
            <ac:picMk id="5" creationId="{FB6ECADF-0069-4F17-45C7-E8B70909DE67}"/>
          </ac:picMkLst>
        </pc:picChg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  <pc:spChg chg="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2" creationId="{C6B675BF-18E0-B2E0-1950-BC4CC14926B8}"/>
          </ac:spMkLst>
        </pc:spChg>
        <pc:spChg chg="del mod ord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3" creationId="{41FB04C0-6175-FDD2-0465-3BAA552D2E31}"/>
          </ac:spMkLst>
        </pc:spChg>
        <pc:spChg chg="del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4" creationId="{E56C03AA-5CE4-2305-BA9B-F3EAF67542B7}"/>
          </ac:spMkLst>
        </pc:spChg>
        <pc:spChg chg="add mod ord">
          <ac:chgData name="Matthieu De Mari" userId="dfb708c9-d8dc-439f-9a3b-c772bf4a311c" providerId="ADAL" clId="{0C574F24-0842-4510-AB61-4E12E986D5CF}" dt="2023-01-24T19:17:04.028" v="23235" actId="20577"/>
          <ac:spMkLst>
            <pc:docMk/>
            <pc:sldMk cId="3692904375" sldId="527"/>
            <ac:spMk id="5" creationId="{C1F51DE3-B943-E325-81E1-3500067990A2}"/>
          </ac:spMkLst>
        </pc:spChg>
        <pc:spChg chg="add del 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6" creationId="{83ED4E15-DFE5-0489-AD57-D357D17B5C53}"/>
          </ac:spMkLst>
        </pc:spChg>
        <pc:picChg chg="add mod modCrop">
          <ac:chgData name="Matthieu De Mari" userId="dfb708c9-d8dc-439f-9a3b-c772bf4a311c" providerId="ADAL" clId="{0C574F24-0842-4510-AB61-4E12E986D5CF}" dt="2023-01-24T19:11:07.306" v="23182" actId="1076"/>
          <ac:picMkLst>
            <pc:docMk/>
            <pc:sldMk cId="3692904375" sldId="527"/>
            <ac:picMk id="8" creationId="{462D9BE8-32F5-DE08-00E2-03EC767B828E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  <pc:spChg chg="del">
          <ac:chgData name="Matthieu De Mari" userId="dfb708c9-d8dc-439f-9a3b-c772bf4a311c" providerId="ADAL" clId="{0C574F24-0842-4510-AB61-4E12E986D5CF}" dt="2023-01-24T19:06:04.525" v="23050" actId="478"/>
          <ac:spMkLst>
            <pc:docMk/>
            <pc:sldMk cId="3778560088" sldId="528"/>
            <ac:spMk id="2" creationId="{123E7399-B308-6F79-30AD-3E92A09206DF}"/>
          </ac:spMkLst>
        </pc:spChg>
        <pc:spChg chg="del">
          <ac:chgData name="Matthieu De Mari" userId="dfb708c9-d8dc-439f-9a3b-c772bf4a311c" providerId="ADAL" clId="{0C574F24-0842-4510-AB61-4E12E986D5CF}" dt="2023-01-24T19:06:05.723" v="23051" actId="478"/>
          <ac:spMkLst>
            <pc:docMk/>
            <pc:sldMk cId="3778560088" sldId="528"/>
            <ac:spMk id="3" creationId="{3DF30AB2-F6B1-7630-DA4C-DBF9BE982F44}"/>
          </ac:spMkLst>
        </pc:spChg>
        <pc:spChg chg="del">
          <ac:chgData name="Matthieu De Mari" userId="dfb708c9-d8dc-439f-9a3b-c772bf4a311c" providerId="ADAL" clId="{0C574F24-0842-4510-AB61-4E12E986D5CF}" dt="2023-01-24T19:06:06.603" v="23052" actId="478"/>
          <ac:spMkLst>
            <pc:docMk/>
            <pc:sldMk cId="3778560088" sldId="528"/>
            <ac:spMk id="4" creationId="{37A8F131-D060-8B6B-1C05-27286994BEE6}"/>
          </ac:spMkLst>
        </pc:spChg>
        <pc:spChg chg="add del mod">
          <ac:chgData name="Matthieu De Mari" userId="dfb708c9-d8dc-439f-9a3b-c772bf4a311c" providerId="ADAL" clId="{0C574F24-0842-4510-AB61-4E12E986D5CF}" dt="2023-01-24T19:06:17.384" v="23056"/>
          <ac:spMkLst>
            <pc:docMk/>
            <pc:sldMk cId="3778560088" sldId="528"/>
            <ac:spMk id="6" creationId="{1D027F95-E97F-1F07-64F2-7742D2F4EB07}"/>
          </ac:spMkLst>
        </pc:spChg>
        <pc:spChg chg="add mod ord">
          <ac:chgData name="Matthieu De Mari" userId="dfb708c9-d8dc-439f-9a3b-c772bf4a311c" providerId="ADAL" clId="{0C574F24-0842-4510-AB61-4E12E986D5CF}" dt="2023-01-24T19:07:05.090" v="23071" actId="27636"/>
          <ac:spMkLst>
            <pc:docMk/>
            <pc:sldMk cId="3778560088" sldId="528"/>
            <ac:spMk id="7" creationId="{39F00384-78D5-1AE0-B237-9ABAFA9360EB}"/>
          </ac:spMkLst>
        </pc:spChg>
        <pc:spChg chg="add mod ord">
          <ac:chgData name="Matthieu De Mari" userId="dfb708c9-d8dc-439f-9a3b-c772bf4a311c" providerId="ADAL" clId="{0C574F24-0842-4510-AB61-4E12E986D5CF}" dt="2023-01-24T19:07:26.070" v="23087" actId="20577"/>
          <ac:spMkLst>
            <pc:docMk/>
            <pc:sldMk cId="3778560088" sldId="528"/>
            <ac:spMk id="8" creationId="{F3C4DE6B-4A9F-D64A-C223-8B019D32EB21}"/>
          </ac:spMkLst>
        </pc:spChg>
        <pc:spChg chg="add del mod ord">
          <ac:chgData name="Matthieu De Mari" userId="dfb708c9-d8dc-439f-9a3b-c772bf4a311c" providerId="ADAL" clId="{0C574F24-0842-4510-AB61-4E12E986D5CF}" dt="2023-01-24T19:07:01.435" v="23067"/>
          <ac:spMkLst>
            <pc:docMk/>
            <pc:sldMk cId="3778560088" sldId="528"/>
            <ac:spMk id="9" creationId="{61566626-97E8-3F53-54A9-CCF4C11E3F39}"/>
          </ac:spMkLst>
        </pc:spChg>
        <pc:spChg chg="add mod">
          <ac:chgData name="Matthieu De Mari" userId="dfb708c9-d8dc-439f-9a3b-c772bf4a311c" providerId="ADAL" clId="{0C574F24-0842-4510-AB61-4E12E986D5CF}" dt="2023-01-24T19:07:19.385" v="23079" actId="20577"/>
          <ac:spMkLst>
            <pc:docMk/>
            <pc:sldMk cId="3778560088" sldId="528"/>
            <ac:spMk id="10" creationId="{3BA0C3D1-A680-1DB7-4CCD-05880333B6A9}"/>
          </ac:spMkLst>
        </pc:spChg>
        <pc:picChg chg="add mod">
          <ac:chgData name="Matthieu De Mari" userId="dfb708c9-d8dc-439f-9a3b-c772bf4a311c" providerId="ADAL" clId="{0C574F24-0842-4510-AB61-4E12E986D5CF}" dt="2023-01-24T19:06:46.683" v="23064" actId="1076"/>
          <ac:picMkLst>
            <pc:docMk/>
            <pc:sldMk cId="3778560088" sldId="528"/>
            <ac:picMk id="5" creationId="{C2F34AEC-3EA6-219D-81A7-B9BD2E7E11BC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  <pc:picChg chg="add">
          <ac:chgData name="Matthieu De Mari" userId="dfb708c9-d8dc-439f-9a3b-c772bf4a311c" providerId="ADAL" clId="{0C574F24-0842-4510-AB61-4E12E986D5CF}" dt="2023-01-24T19:17:51.315" v="23238" actId="22"/>
          <ac:picMkLst>
            <pc:docMk/>
            <pc:sldMk cId="6782498" sldId="529"/>
            <ac:picMk id="3" creationId="{582AB20D-0335-B6C3-3E8A-E1852D3E4F6B}"/>
          </ac:picMkLst>
        </pc:picChg>
        <pc:picChg chg="del">
          <ac:chgData name="Matthieu De Mari" userId="dfb708c9-d8dc-439f-9a3b-c772bf4a311c" providerId="ADAL" clId="{0C574F24-0842-4510-AB61-4E12E986D5CF}" dt="2023-01-24T19:17:50.904" v="23237" actId="478"/>
          <ac:picMkLst>
            <pc:docMk/>
            <pc:sldMk cId="6782498" sldId="529"/>
            <ac:picMk id="6" creationId="{5A518E48-BC81-EFDD-B44D-EDB8E1C22C60}"/>
          </ac:picMkLst>
        </pc:picChg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  <pc:spChg chg="mod">
          <ac:chgData name="Matthieu De Mari" userId="dfb708c9-d8dc-439f-9a3b-c772bf4a311c" providerId="ADAL" clId="{0C574F24-0842-4510-AB61-4E12E986D5CF}" dt="2023-01-25T00:35:10.128" v="23312" actId="20577"/>
          <ac:spMkLst>
            <pc:docMk/>
            <pc:sldMk cId="4186882371" sldId="530"/>
            <ac:spMk id="2" creationId="{D1111D84-49CF-5C63-413C-4F8FC4B27F8A}"/>
          </ac:spMkLst>
        </pc:spChg>
        <pc:spChg chg="mod">
          <ac:chgData name="Matthieu De Mari" userId="dfb708c9-d8dc-439f-9a3b-c772bf4a311c" providerId="ADAL" clId="{0C574F24-0842-4510-AB61-4E12E986D5CF}" dt="2023-01-25T00:52:30.566" v="24456" actId="20577"/>
          <ac:spMkLst>
            <pc:docMk/>
            <pc:sldMk cId="4186882371" sldId="530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2:44.798" v="24460"/>
          <ac:spMkLst>
            <pc:docMk/>
            <pc:sldMk cId="4186882371" sldId="530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  <pc:spChg chg="mod">
          <ac:chgData name="Matthieu De Mari" userId="dfb708c9-d8dc-439f-9a3b-c772bf4a311c" providerId="ADAL" clId="{0C574F24-0842-4510-AB61-4E12E986D5CF}" dt="2023-01-25T00:53:00.592" v="24473" actId="27636"/>
          <ac:spMkLst>
            <pc:docMk/>
            <pc:sldMk cId="2928774359" sldId="531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3:19.667" v="24488"/>
          <ac:spMkLst>
            <pc:docMk/>
            <pc:sldMk cId="2928774359" sldId="531"/>
            <ac:spMk id="4" creationId="{4CF294D0-D63F-64BD-C8CA-F086C4E339BC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5T05:02:19.122" v="28924" actId="114"/>
        <pc:sldMkLst>
          <pc:docMk/>
          <pc:sldMk cId="1791705232" sldId="532"/>
        </pc:sldMkLst>
        <pc:spChg chg="mod ord">
          <ac:chgData name="Matthieu De Mari" userId="dfb708c9-d8dc-439f-9a3b-c772bf4a311c" providerId="ADAL" clId="{0C574F24-0842-4510-AB61-4E12E986D5CF}" dt="2023-01-25T00:47:10.483" v="23948" actId="700"/>
          <ac:spMkLst>
            <pc:docMk/>
            <pc:sldMk cId="1791705232" sldId="532"/>
            <ac:spMk id="2" creationId="{D1111D84-49CF-5C63-413C-4F8FC4B27F8A}"/>
          </ac:spMkLst>
        </pc:spChg>
        <pc:spChg chg="mod ord">
          <ac:chgData name="Matthieu De Mari" userId="dfb708c9-d8dc-439f-9a3b-c772bf4a311c" providerId="ADAL" clId="{0C574F24-0842-4510-AB61-4E12E986D5CF}" dt="2023-01-25T05:02:19.122" v="28924" actId="114"/>
          <ac:spMkLst>
            <pc:docMk/>
            <pc:sldMk cId="1791705232" sldId="532"/>
            <ac:spMk id="3" creationId="{F8B913BE-9D0F-C6F5-D2AA-F7829400A0CA}"/>
          </ac:spMkLst>
        </pc:spChg>
        <pc:spChg chg="del mod ord">
          <ac:chgData name="Matthieu De Mari" userId="dfb708c9-d8dc-439f-9a3b-c772bf4a311c" providerId="ADAL" clId="{0C574F24-0842-4510-AB61-4E12E986D5CF}" dt="2023-01-25T00:47:13.213" v="23949" actId="478"/>
          <ac:spMkLst>
            <pc:docMk/>
            <pc:sldMk cId="1791705232" sldId="532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  <pc:spChg chg="mod">
          <ac:chgData name="Matthieu De Mari" userId="dfb708c9-d8dc-439f-9a3b-c772bf4a311c" providerId="ADAL" clId="{0C574F24-0842-4510-AB61-4E12E986D5CF}" dt="2023-01-25T00:55:10.663" v="24527" actId="113"/>
          <ac:spMkLst>
            <pc:docMk/>
            <pc:sldMk cId="2153130604" sldId="533"/>
            <ac:spMk id="3" creationId="{F8B913BE-9D0F-C6F5-D2AA-F7829400A0CA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  <pc:spChg chg="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2" creationId="{CA62C214-EC19-770C-7653-ED041921B2C8}"/>
          </ac:spMkLst>
        </pc:spChg>
        <pc:spChg chg="del 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3" creationId="{AB63A33E-2513-4948-EDBF-F60AA3B8A3A3}"/>
          </ac:spMkLst>
        </pc:spChg>
        <pc:spChg chg="add mod ord">
          <ac:chgData name="Matthieu De Mari" userId="dfb708c9-d8dc-439f-9a3b-c772bf4a311c" providerId="ADAL" clId="{0C574F24-0842-4510-AB61-4E12E986D5CF}" dt="2023-01-25T01:04:56.593" v="25179" actId="27636"/>
          <ac:spMkLst>
            <pc:docMk/>
            <pc:sldMk cId="434677060" sldId="534"/>
            <ac:spMk id="4" creationId="{657F3A6F-958B-7334-0196-4CE158CF83B0}"/>
          </ac:spMkLst>
        </pc:spChg>
        <pc:spChg chg="add mod ord">
          <ac:chgData name="Matthieu De Mari" userId="dfb708c9-d8dc-439f-9a3b-c772bf4a311c" providerId="ADAL" clId="{0C574F24-0842-4510-AB61-4E12E986D5CF}" dt="2023-01-25T01:05:00.923" v="25184" actId="20577"/>
          <ac:spMkLst>
            <pc:docMk/>
            <pc:sldMk cId="434677060" sldId="534"/>
            <ac:spMk id="5" creationId="{6D84BCCB-A835-F94C-CAC7-2175BFC0AEB5}"/>
          </ac:spMkLst>
        </pc:spChg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  <pc:spChg chg="mod">
          <ac:chgData name="Matthieu De Mari" userId="dfb708c9-d8dc-439f-9a3b-c772bf4a311c" providerId="ADAL" clId="{0C574F24-0842-4510-AB61-4E12E986D5CF}" dt="2023-01-25T01:12:00.817" v="25328" actId="20577"/>
          <ac:spMkLst>
            <pc:docMk/>
            <pc:sldMk cId="3324878099" sldId="535"/>
            <ac:spMk id="2" creationId="{FA9B43E8-C8C4-F8C3-1E75-4519A4290B07}"/>
          </ac:spMkLst>
        </pc:spChg>
        <pc:spChg chg="mod">
          <ac:chgData name="Matthieu De Mari" userId="dfb708c9-d8dc-439f-9a3b-c772bf4a311c" providerId="ADAL" clId="{0C574F24-0842-4510-AB61-4E12E986D5CF}" dt="2023-01-25T01:12:59.103" v="25407" actId="27636"/>
          <ac:spMkLst>
            <pc:docMk/>
            <pc:sldMk cId="3324878099" sldId="535"/>
            <ac:spMk id="3" creationId="{B1D3FAE8-6053-E8B4-7FB0-067642DE26EA}"/>
          </ac:spMkLst>
        </pc:spChg>
        <pc:spChg chg="mod">
          <ac:chgData name="Matthieu De Mari" userId="dfb708c9-d8dc-439f-9a3b-c772bf4a311c" providerId="ADAL" clId="{0C574F24-0842-4510-AB61-4E12E986D5CF}" dt="2023-01-25T01:13:14.238" v="25453" actId="20577"/>
          <ac:spMkLst>
            <pc:docMk/>
            <pc:sldMk cId="3324878099" sldId="535"/>
            <ac:spMk id="4" creationId="{40324566-E487-2B5B-FECF-1378D31B1169}"/>
          </ac:spMkLst>
        </pc:spChg>
        <pc:picChg chg="add mod">
          <ac:chgData name="Matthieu De Mari" userId="dfb708c9-d8dc-439f-9a3b-c772bf4a311c" providerId="ADAL" clId="{0C574F24-0842-4510-AB61-4E12E986D5CF}" dt="2023-01-25T01:13:45.576" v="25457" actId="14100"/>
          <ac:picMkLst>
            <pc:docMk/>
            <pc:sldMk cId="3324878099" sldId="535"/>
            <ac:picMk id="6" creationId="{8637A199-484C-F8D7-4F43-7CDAD502052F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  <pc:spChg chg="mod">
          <ac:chgData name="Matthieu De Mari" userId="dfb708c9-d8dc-439f-9a3b-c772bf4a311c" providerId="ADAL" clId="{0C574F24-0842-4510-AB61-4E12E986D5CF}" dt="2023-01-25T01:15:28.567" v="25744" actId="313"/>
          <ac:spMkLst>
            <pc:docMk/>
            <pc:sldMk cId="1038226095" sldId="536"/>
            <ac:spMk id="4" creationId="{40324566-E487-2B5B-FECF-1378D31B1169}"/>
          </ac:spMkLst>
        </pc:spChg>
        <pc:picChg chg="del">
          <ac:chgData name="Matthieu De Mari" userId="dfb708c9-d8dc-439f-9a3b-c772bf4a311c" providerId="ADAL" clId="{0C574F24-0842-4510-AB61-4E12E986D5CF}" dt="2023-01-25T01:13:57.006" v="25459" actId="478"/>
          <ac:picMkLst>
            <pc:docMk/>
            <pc:sldMk cId="1038226095" sldId="536"/>
            <ac:picMk id="6" creationId="{8637A199-484C-F8D7-4F43-7CDAD502052F}"/>
          </ac:picMkLst>
        </pc:picChg>
        <pc:picChg chg="add mod">
          <ac:chgData name="Matthieu De Mari" userId="dfb708c9-d8dc-439f-9a3b-c772bf4a311c" providerId="ADAL" clId="{0C574F24-0842-4510-AB61-4E12E986D5CF}" dt="2023-01-25T01:15:09.939" v="2567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  <pc:spChg chg="mod">
          <ac:chgData name="Matthieu De Mari" userId="dfb708c9-d8dc-439f-9a3b-c772bf4a311c" providerId="ADAL" clId="{0C574F24-0842-4510-AB61-4E12E986D5CF}" dt="2023-01-25T01:16:11.156" v="25790" actId="20577"/>
          <ac:spMkLst>
            <pc:docMk/>
            <pc:sldMk cId="2137310885" sldId="537"/>
            <ac:spMk id="2" creationId="{DC94049E-BB7F-3F3A-0B12-078E7FBE8919}"/>
          </ac:spMkLst>
        </pc:spChg>
        <pc:spChg chg="mod">
          <ac:chgData name="Matthieu De Mari" userId="dfb708c9-d8dc-439f-9a3b-c772bf4a311c" providerId="ADAL" clId="{0C574F24-0842-4510-AB61-4E12E986D5CF}" dt="2023-01-25T01:23:08.272" v="26303" actId="21"/>
          <ac:spMkLst>
            <pc:docMk/>
            <pc:sldMk cId="2137310885" sldId="537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3:17.429" v="26309" actId="27636"/>
          <ac:spMkLst>
            <pc:docMk/>
            <pc:sldMk cId="2137310885" sldId="537"/>
            <ac:spMk id="4" creationId="{C493B871-8697-50CC-250A-24B808241DA0}"/>
          </ac:spMkLst>
        </pc:spChg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  <pc:spChg chg="mod">
          <ac:chgData name="Matthieu De Mari" userId="dfb708c9-d8dc-439f-9a3b-c772bf4a311c" providerId="ADAL" clId="{0C574F24-0842-4510-AB61-4E12E986D5CF}" dt="2023-01-25T01:24:24.927" v="26342" actId="20577"/>
          <ac:spMkLst>
            <pc:docMk/>
            <pc:sldMk cId="453944168" sldId="538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4:30.404" v="26343" actId="113"/>
          <ac:spMkLst>
            <pc:docMk/>
            <pc:sldMk cId="453944168" sldId="538"/>
            <ac:spMk id="4" creationId="{C493B871-8697-50CC-250A-24B808241DA0}"/>
          </ac:spMkLst>
        </pc:spChg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  <pc:spChg chg="mod">
          <ac:chgData name="Matthieu De Mari" userId="dfb708c9-d8dc-439f-9a3b-c772bf4a311c" providerId="ADAL" clId="{0C574F24-0842-4510-AB61-4E12E986D5CF}" dt="2023-01-25T01:25:09.294" v="26356" actId="114"/>
          <ac:spMkLst>
            <pc:docMk/>
            <pc:sldMk cId="545763732" sldId="539"/>
            <ac:spMk id="3" creationId="{546D2DE9-7096-79A2-190F-2A03A0ED807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2" creationId="{F070F427-B910-D328-F24A-1B87AAC21320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3" creationId="{B505F9C4-45DA-6E3F-D2AF-00E80120A3FC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4" creationId="{BE4E15DA-81EE-0304-BEEF-D94D2E13AE33}"/>
          </ac:spMkLst>
        </pc:spChg>
        <pc:spChg chg="add del mod">
          <ac:chgData name="Matthieu De Mari" userId="dfb708c9-d8dc-439f-9a3b-c772bf4a311c" providerId="ADAL" clId="{0C574F24-0842-4510-AB61-4E12E986D5CF}" dt="2023-01-25T01:27:36.899" v="26478" actId="478"/>
          <ac:spMkLst>
            <pc:docMk/>
            <pc:sldMk cId="3203638510" sldId="540"/>
            <ac:spMk id="7" creationId="{93036521-67FD-F1E0-CC0B-C60D8281ACD3}"/>
          </ac:spMkLst>
        </pc:spChg>
        <pc:spChg chg="add del mod ord">
          <ac:chgData name="Matthieu De Mari" userId="dfb708c9-d8dc-439f-9a3b-c772bf4a311c" providerId="ADAL" clId="{0C574F24-0842-4510-AB61-4E12E986D5CF}" dt="2023-01-25T01:27:35.449" v="26477" actId="478"/>
          <ac:spMkLst>
            <pc:docMk/>
            <pc:sldMk cId="3203638510" sldId="540"/>
            <ac:spMk id="8" creationId="{62741B72-881E-37DC-6695-DAA98761392F}"/>
          </ac:spMkLst>
        </pc:spChg>
        <pc:spChg chg="add mod ord">
          <ac:chgData name="Matthieu De Mari" userId="dfb708c9-d8dc-439f-9a3b-c772bf4a311c" providerId="ADAL" clId="{0C574F24-0842-4510-AB61-4E12E986D5CF}" dt="2023-01-25T01:27:48.883" v="26482" actId="5793"/>
          <ac:spMkLst>
            <pc:docMk/>
            <pc:sldMk cId="3203638510" sldId="540"/>
            <ac:spMk id="9" creationId="{A0E38244-EB1E-8A30-C5C5-0F231BA5FB45}"/>
          </ac:spMkLst>
        </pc:spChg>
        <pc:spChg chg="add del mod">
          <ac:chgData name="Matthieu De Mari" userId="dfb708c9-d8dc-439f-9a3b-c772bf4a311c" providerId="ADAL" clId="{0C574F24-0842-4510-AB61-4E12E986D5CF}" dt="2023-01-25T01:27:41.987" v="26479"/>
          <ac:spMkLst>
            <pc:docMk/>
            <pc:sldMk cId="3203638510" sldId="540"/>
            <ac:spMk id="10" creationId="{8206AC19-0791-E12B-FEFB-DD0F338BD441}"/>
          </ac:spMkLst>
        </pc:spChg>
        <pc:spChg chg="add mod">
          <ac:chgData name="Matthieu De Mari" userId="dfb708c9-d8dc-439f-9a3b-c772bf4a311c" providerId="ADAL" clId="{0C574F24-0842-4510-AB61-4E12E986D5CF}" dt="2023-01-25T01:27:44.622" v="26481" actId="20577"/>
          <ac:spMkLst>
            <pc:docMk/>
            <pc:sldMk cId="3203638510" sldId="540"/>
            <ac:spMk id="11" creationId="{A9FC289B-2D3B-1B18-DC78-0A0676C72725}"/>
          </ac:spMkLst>
        </pc:spChg>
        <pc:picChg chg="add mod">
          <ac:chgData name="Matthieu De Mari" userId="dfb708c9-d8dc-439f-9a3b-c772bf4a311c" providerId="ADAL" clId="{0C574F24-0842-4510-AB61-4E12E986D5CF}" dt="2023-01-25T01:27:54.045" v="26507" actId="1036"/>
          <ac:picMkLst>
            <pc:docMk/>
            <pc:sldMk cId="3203638510" sldId="540"/>
            <ac:picMk id="6" creationId="{0E748C61-EF21-6D5A-66A2-9B706C1F622D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  <pc:spChg chg="del">
          <ac:chgData name="Matthieu De Mari" userId="dfb708c9-d8dc-439f-9a3b-c772bf4a311c" providerId="ADAL" clId="{0C574F24-0842-4510-AB61-4E12E986D5CF}" dt="2023-01-25T01:27:17.252" v="26471" actId="478"/>
          <ac:spMkLst>
            <pc:docMk/>
            <pc:sldMk cId="979270256" sldId="541"/>
            <ac:spMk id="2" creationId="{BBF31B15-064C-2D2E-74CE-09D7E9F50F6D}"/>
          </ac:spMkLst>
        </pc:spChg>
        <pc:spChg chg="del">
          <ac:chgData name="Matthieu De Mari" userId="dfb708c9-d8dc-439f-9a3b-c772bf4a311c" providerId="ADAL" clId="{0C574F24-0842-4510-AB61-4E12E986D5CF}" dt="2023-01-25T01:27:16.033" v="26470" actId="478"/>
          <ac:spMkLst>
            <pc:docMk/>
            <pc:sldMk cId="979270256" sldId="541"/>
            <ac:spMk id="3" creationId="{CBC0245B-4423-AC86-03ED-EDA535A45E33}"/>
          </ac:spMkLst>
        </pc:spChg>
        <pc:picChg chg="add">
          <ac:chgData name="Matthieu De Mari" userId="dfb708c9-d8dc-439f-9a3b-c772bf4a311c" providerId="ADAL" clId="{0C574F24-0842-4510-AB61-4E12E986D5CF}" dt="2023-01-25T01:27:18.023" v="26472" actId="22"/>
          <ac:picMkLst>
            <pc:docMk/>
            <pc:sldMk cId="979270256" sldId="541"/>
            <ac:picMk id="5" creationId="{73999043-9779-AAD9-684A-3CF7B1C0F070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2" creationId="{9F6D9D89-F3C3-0296-EF71-71C664CA8B39}"/>
          </ac:spMkLst>
        </pc:spChg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3" creationId="{A10A26E4-551D-4BF5-1AC6-CFD355DFBCBA}"/>
          </ac:spMkLst>
        </pc:spChg>
        <pc:spChg chg="add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4" creationId="{AC18A88A-7226-0CDD-4862-790F869759A3}"/>
          </ac:spMkLst>
        </pc:spChg>
        <pc:spChg chg="add mod ord">
          <ac:chgData name="Matthieu De Mari" userId="dfb708c9-d8dc-439f-9a3b-c772bf4a311c" providerId="ADAL" clId="{0C574F24-0842-4510-AB61-4E12E986D5CF}" dt="2023-01-25T01:38:43.631" v="27269"/>
          <ac:spMkLst>
            <pc:docMk/>
            <pc:sldMk cId="3916751870" sldId="542"/>
            <ac:spMk id="5" creationId="{42EE8989-CA0E-9B9A-AB65-DD59B00F6EB2}"/>
          </ac:spMkLst>
        </pc:spChg>
        <pc:spChg chg="add del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6" creationId="{FC061F30-BD42-B1C7-6EAB-8860DA72C93A}"/>
          </ac:spMkLst>
        </pc:spChg>
        <pc:spChg chg="add del">
          <ac:chgData name="Matthieu De Mari" userId="dfb708c9-d8dc-439f-9a3b-c772bf4a311c" providerId="ADAL" clId="{0C574F24-0842-4510-AB61-4E12E986D5CF}" dt="2023-01-25T01:33:51.231" v="27023"/>
          <ac:spMkLst>
            <pc:docMk/>
            <pc:sldMk cId="3916751870" sldId="542"/>
            <ac:spMk id="7" creationId="{22931A6D-21A1-5C8D-2E62-0A3B7B959386}"/>
          </ac:spMkLst>
        </pc:spChg>
        <pc:spChg chg="add del">
          <ac:chgData name="Matthieu De Mari" userId="dfb708c9-d8dc-439f-9a3b-c772bf4a311c" providerId="ADAL" clId="{0C574F24-0842-4510-AB61-4E12E986D5CF}" dt="2023-01-25T01:36:30.647" v="27181"/>
          <ac:spMkLst>
            <pc:docMk/>
            <pc:sldMk cId="3916751870" sldId="542"/>
            <ac:spMk id="8" creationId="{1ADAE64F-6FA6-3AB6-3FC3-B31A14E911E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02:59.120" v="28938" actId="113"/>
        <pc:sldMkLst>
          <pc:docMk/>
          <pc:sldMk cId="2212613338" sldId="543"/>
        </pc:sldMkLst>
        <pc:spChg chg="add del">
          <ac:chgData name="Matthieu De Mari" userId="dfb708c9-d8dc-439f-9a3b-c772bf4a311c" providerId="ADAL" clId="{0C574F24-0842-4510-AB61-4E12E986D5CF}" dt="2023-01-25T01:39:19.246" v="27288"/>
          <ac:spMkLst>
            <pc:docMk/>
            <pc:sldMk cId="2212613338" sldId="543"/>
            <ac:spMk id="2" creationId="{73E254F4-FA16-DCDF-56E3-033FD1017DE6}"/>
          </ac:spMkLst>
        </pc:spChg>
        <pc:spChg chg="add mod">
          <ac:chgData name="Matthieu De Mari" userId="dfb708c9-d8dc-439f-9a3b-c772bf4a311c" providerId="ADAL" clId="{0C574F24-0842-4510-AB61-4E12E986D5CF}" dt="2023-01-25T01:41:52.734" v="27374" actId="114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0C574F24-0842-4510-AB61-4E12E986D5CF}" dt="2023-01-25T05:02:59.120" v="28938" actId="113"/>
          <ac:spMkLst>
            <pc:docMk/>
            <pc:sldMk cId="2212613338" sldId="543"/>
            <ac:spMk id="5" creationId="{42EE8989-CA0E-9B9A-AB65-DD59B00F6EB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2" creationId="{E629C4AB-5DF6-3A7B-07A9-872B867AD842}"/>
          </ac:spMkLst>
        </pc:spChg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3" creationId="{110B34B5-B323-85AD-87E7-A164C8773EEB}"/>
          </ac:spMkLst>
        </pc:spChg>
        <pc:spChg chg="add del mod ord">
          <ac:chgData name="Matthieu De Mari" userId="dfb708c9-d8dc-439f-9a3b-c772bf4a311c" providerId="ADAL" clId="{0C574F24-0842-4510-AB61-4E12E986D5CF}" dt="2023-01-25T01:44:39.459" v="27801" actId="478"/>
          <ac:spMkLst>
            <pc:docMk/>
            <pc:sldMk cId="3100334900" sldId="544"/>
            <ac:spMk id="4" creationId="{C579A522-17DD-3F41-CFAA-50058BAFFB26}"/>
          </ac:spMkLst>
        </pc:spChg>
        <pc:picChg chg="add mod modCrop">
          <ac:chgData name="Matthieu De Mari" userId="dfb708c9-d8dc-439f-9a3b-c772bf4a311c" providerId="ADAL" clId="{0C574F24-0842-4510-AB61-4E12E986D5CF}" dt="2023-01-25T01:44:44.415" v="27804" actId="1076"/>
          <ac:picMkLst>
            <pc:docMk/>
            <pc:sldMk cId="3100334900" sldId="544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C574F24-0842-4510-AB61-4E12E986D5CF}" dt="2023-01-25T01:45:05.248" v="27835" actId="20577"/>
          <ac:spMkLst>
            <pc:docMk/>
            <pc:sldMk cId="618201935" sldId="545"/>
            <ac:spMk id="2" creationId="{E629C4AB-5DF6-3A7B-07A9-872B867AD842}"/>
          </ac:spMkLst>
        </pc:spChg>
        <pc:spChg chg="mod">
          <ac:chgData name="Matthieu De Mari" userId="dfb708c9-d8dc-439f-9a3b-c772bf4a311c" providerId="ADAL" clId="{0C574F24-0842-4510-AB61-4E12E986D5CF}" dt="2023-01-25T01:46:51.215" v="28108" actId="20577"/>
          <ac:spMkLst>
            <pc:docMk/>
            <pc:sldMk cId="618201935" sldId="545"/>
            <ac:spMk id="3" creationId="{110B34B5-B323-85AD-87E7-A164C8773EEB}"/>
          </ac:spMkLst>
        </pc:spChg>
        <pc:picChg chg="add mod">
          <ac:chgData name="Matthieu De Mari" userId="dfb708c9-d8dc-439f-9a3b-c772bf4a311c" providerId="ADAL" clId="{0C574F24-0842-4510-AB61-4E12E986D5CF}" dt="2023-01-25T01:45:18.982" v="27842" actId="1076"/>
          <ac:picMkLst>
            <pc:docMk/>
            <pc:sldMk cId="618201935" sldId="545"/>
            <ac:picMk id="5" creationId="{F5D0534C-1E5C-2536-7C44-58222FFEA7AA}"/>
          </ac:picMkLst>
        </pc:picChg>
        <pc:picChg chg="del">
          <ac:chgData name="Matthieu De Mari" userId="dfb708c9-d8dc-439f-9a3b-c772bf4a311c" providerId="ADAL" clId="{0C574F24-0842-4510-AB61-4E12E986D5CF}" dt="2023-01-25T01:44:48.686" v="27806" actId="478"/>
          <ac:picMkLst>
            <pc:docMk/>
            <pc:sldMk cId="618201935" sldId="545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  <pc:spChg chg="del">
          <ac:chgData name="Matthieu De Mari" userId="dfb708c9-d8dc-439f-9a3b-c772bf4a311c" providerId="ADAL" clId="{0C574F24-0842-4510-AB61-4E12E986D5CF}" dt="2023-01-25T01:46:59.871" v="28113" actId="478"/>
          <ac:spMkLst>
            <pc:docMk/>
            <pc:sldMk cId="1364776476" sldId="546"/>
            <ac:spMk id="2" creationId="{E629C4AB-5DF6-3A7B-07A9-872B867AD842}"/>
          </ac:spMkLst>
        </pc:spChg>
        <pc:spChg chg="del">
          <ac:chgData name="Matthieu De Mari" userId="dfb708c9-d8dc-439f-9a3b-c772bf4a311c" providerId="ADAL" clId="{0C574F24-0842-4510-AB61-4E12E986D5CF}" dt="2023-01-25T01:46:56.559" v="28110" actId="478"/>
          <ac:spMkLst>
            <pc:docMk/>
            <pc:sldMk cId="1364776476" sldId="546"/>
            <ac:spMk id="3" creationId="{110B34B5-B323-85AD-87E7-A164C8773EEB}"/>
          </ac:spMkLst>
        </pc:spChg>
        <pc:spChg chg="add del mod">
          <ac:chgData name="Matthieu De Mari" userId="dfb708c9-d8dc-439f-9a3b-c772bf4a311c" providerId="ADAL" clId="{0C574F24-0842-4510-AB61-4E12E986D5CF}" dt="2023-01-25T01:46:57.529" v="28111" actId="478"/>
          <ac:spMkLst>
            <pc:docMk/>
            <pc:sldMk cId="1364776476" sldId="546"/>
            <ac:spMk id="6" creationId="{352DEE71-7FB7-9504-83D3-0498649A5A16}"/>
          </ac:spMkLst>
        </pc:spChg>
        <pc:spChg chg="add del mod">
          <ac:chgData name="Matthieu De Mari" userId="dfb708c9-d8dc-439f-9a3b-c772bf4a311c" providerId="ADAL" clId="{0C574F24-0842-4510-AB61-4E12E986D5CF}" dt="2023-01-25T01:47:00.762" v="28114" actId="478"/>
          <ac:spMkLst>
            <pc:docMk/>
            <pc:sldMk cId="1364776476" sldId="546"/>
            <ac:spMk id="8" creationId="{BFF93131-6F3B-3DFC-EB28-97B45694E9B5}"/>
          </ac:spMkLst>
        </pc:spChg>
        <pc:picChg chg="del">
          <ac:chgData name="Matthieu De Mari" userId="dfb708c9-d8dc-439f-9a3b-c772bf4a311c" providerId="ADAL" clId="{0C574F24-0842-4510-AB61-4E12E986D5CF}" dt="2023-01-25T01:46:58.410" v="28112" actId="478"/>
          <ac:picMkLst>
            <pc:docMk/>
            <pc:sldMk cId="1364776476" sldId="546"/>
            <ac:picMk id="5" creationId="{F5D0534C-1E5C-2536-7C44-58222FFEA7AA}"/>
          </ac:picMkLst>
        </pc:picChg>
        <pc:picChg chg="add">
          <ac:chgData name="Matthieu De Mari" userId="dfb708c9-d8dc-439f-9a3b-c772bf4a311c" providerId="ADAL" clId="{0C574F24-0842-4510-AB61-4E12E986D5CF}" dt="2023-01-25T01:47:01.602" v="28115" actId="22"/>
          <ac:picMkLst>
            <pc:docMk/>
            <pc:sldMk cId="1364776476" sldId="546"/>
            <ac:picMk id="10" creationId="{C2353DDF-5C29-0AA5-21F9-C5F60A7B85CE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2" creationId="{7C62875F-A8BB-834B-5783-544B7F3F894A}"/>
          </ac:spMkLst>
        </pc:spChg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3" creationId="{6FD7DB54-12B9-CF85-E135-FB7CEDBEC185}"/>
          </ac:spMkLst>
        </pc:spChg>
        <pc:spChg chg="add mod ord">
          <ac:chgData name="Matthieu De Mari" userId="dfb708c9-d8dc-439f-9a3b-c772bf4a311c" providerId="ADAL" clId="{0C574F24-0842-4510-AB61-4E12E986D5CF}" dt="2023-01-25T01:48:03.673" v="28167" actId="20577"/>
          <ac:spMkLst>
            <pc:docMk/>
            <pc:sldMk cId="2209653093" sldId="547"/>
            <ac:spMk id="4" creationId="{B9AE986A-9798-E710-5642-7AB3AAD11CC5}"/>
          </ac:spMkLst>
        </pc:spChg>
        <pc:spChg chg="add mod ord">
          <ac:chgData name="Matthieu De Mari" userId="dfb708c9-d8dc-439f-9a3b-c772bf4a311c" providerId="ADAL" clId="{0C574F24-0842-4510-AB61-4E12E986D5CF}" dt="2023-01-25T01:49:49.481" v="28225" actId="27636"/>
          <ac:spMkLst>
            <pc:docMk/>
            <pc:sldMk cId="2209653093" sldId="547"/>
            <ac:spMk id="5" creationId="{13D08CC2-D8C0-4AB8-597E-6A99C46C8215}"/>
          </ac:spMkLst>
        </pc:spChg>
        <pc:spChg chg="add del mod ord">
          <ac:chgData name="Matthieu De Mari" userId="dfb708c9-d8dc-439f-9a3b-c772bf4a311c" providerId="ADAL" clId="{0C574F24-0842-4510-AB61-4E12E986D5CF}" dt="2023-01-25T01:47:47.539" v="28122" actId="478"/>
          <ac:spMkLst>
            <pc:docMk/>
            <pc:sldMk cId="2209653093" sldId="547"/>
            <ac:spMk id="6" creationId="{6F3E57F6-8C0E-8D5B-275B-CCB146EF68B7}"/>
          </ac:spMkLst>
        </pc:spChg>
        <pc:spChg chg="add del">
          <ac:chgData name="Matthieu De Mari" userId="dfb708c9-d8dc-439f-9a3b-c772bf4a311c" providerId="ADAL" clId="{0C574F24-0842-4510-AB61-4E12E986D5CF}" dt="2023-01-25T01:48:16.426" v="28169"/>
          <ac:spMkLst>
            <pc:docMk/>
            <pc:sldMk cId="2209653093" sldId="547"/>
            <ac:spMk id="9" creationId="{A0623C30-94CE-F55D-44FB-7889488E301C}"/>
          </ac:spMkLst>
        </pc:spChg>
        <pc:picChg chg="add mod">
          <ac:chgData name="Matthieu De Mari" userId="dfb708c9-d8dc-439f-9a3b-c772bf4a311c" providerId="ADAL" clId="{0C574F24-0842-4510-AB61-4E12E986D5CF}" dt="2023-01-25T01:47:51.877" v="28125" actId="14100"/>
          <ac:picMkLst>
            <pc:docMk/>
            <pc:sldMk cId="2209653093" sldId="547"/>
            <ac:picMk id="8" creationId="{E0A64EEF-680D-D1CF-445C-11D191CCC564}"/>
          </ac:picMkLst>
        </pc:picChg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0C574F24-0842-4510-AB61-4E12E986D5CF}" dt="2023-01-25T01:49:56.828" v="28230" actId="20577"/>
          <ac:spMkLst>
            <pc:docMk/>
            <pc:sldMk cId="1753014364" sldId="548"/>
            <ac:spMk id="5" creationId="{13D08CC2-D8C0-4AB8-597E-6A99C46C8215}"/>
          </ac:spMkLst>
        </pc:spChg>
      </pc:sldChg>
      <pc:sldChg chg="modSp add mod">
        <pc:chgData name="Matthieu De Mari" userId="dfb708c9-d8dc-439f-9a3b-c772bf4a311c" providerId="ADAL" clId="{0C574F24-0842-4510-AB61-4E12E986D5CF}" dt="2023-01-25T04:40:10.308" v="28386" actId="20577"/>
        <pc:sldMkLst>
          <pc:docMk/>
          <pc:sldMk cId="3852147676" sldId="549"/>
        </pc:sldMkLst>
        <pc:spChg chg="mod">
          <ac:chgData name="Matthieu De Mari" userId="dfb708c9-d8dc-439f-9a3b-c772bf4a311c" providerId="ADAL" clId="{0C574F24-0842-4510-AB61-4E12E986D5CF}" dt="2023-01-25T04:40:10.308" v="28386" actId="20577"/>
          <ac:spMkLst>
            <pc:docMk/>
            <pc:sldMk cId="3852147676" sldId="549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4:54:15.769" v="28902" actId="14100"/>
        <pc:sldMkLst>
          <pc:docMk/>
          <pc:sldMk cId="781342620" sldId="550"/>
        </pc:sldMkLst>
        <pc:spChg chg="mod">
          <ac:chgData name="Matthieu De Mari" userId="dfb708c9-d8dc-439f-9a3b-c772bf4a311c" providerId="ADAL" clId="{0C574F24-0842-4510-AB61-4E12E986D5CF}" dt="2023-01-25T04:44:07.617" v="28579"/>
          <ac:spMkLst>
            <pc:docMk/>
            <pc:sldMk cId="781342620" sldId="550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4:15.769" v="28902" actId="14100"/>
          <ac:spMkLst>
            <pc:docMk/>
            <pc:sldMk cId="781342620" sldId="550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4:13.482" v="28901" actId="478"/>
          <ac:spMkLst>
            <pc:docMk/>
            <pc:sldMk cId="781342620" sldId="550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5" creationId="{754E702B-BF14-C8FA-F2F2-2D8FB364B6B9}"/>
          </ac:picMkLst>
        </pc:pic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6" creationId="{07C25391-7442-1C3D-FAD0-3B793A66D9C7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4:53:40.950" v="28885"/>
        <pc:sldMkLst>
          <pc:docMk/>
          <pc:sldMk cId="243822673" sldId="551"/>
        </pc:sldMkLst>
        <pc:spChg chg="mod">
          <ac:chgData name="Matthieu De Mari" userId="dfb708c9-d8dc-439f-9a3b-c772bf4a311c" providerId="ADAL" clId="{0C574F24-0842-4510-AB61-4E12E986D5CF}" dt="2023-01-25T04:52:23.235" v="28861"/>
          <ac:spMkLst>
            <pc:docMk/>
            <pc:sldMk cId="243822673" sldId="551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4:52:16.342" v="28856" actId="478"/>
          <ac:spMkLst>
            <pc:docMk/>
            <pc:sldMk cId="243822673" sldId="551"/>
            <ac:spMk id="4" creationId="{F6D4DB04-EDFA-E40F-AD1C-A30D9488A946}"/>
          </ac:spMkLst>
        </pc:spChg>
        <pc:spChg chg="add del mod">
          <ac:chgData name="Matthieu De Mari" userId="dfb708c9-d8dc-439f-9a3b-c772bf4a311c" providerId="ADAL" clId="{0C574F24-0842-4510-AB61-4E12E986D5CF}" dt="2023-01-25T04:52:25.255" v="28862" actId="478"/>
          <ac:spMkLst>
            <pc:docMk/>
            <pc:sldMk cId="243822673" sldId="551"/>
            <ac:spMk id="6" creationId="{B7E2EDB2-C396-93D2-F540-9FE229D0ED9D}"/>
          </ac:spMkLst>
        </pc:sp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7" creationId="{48FADE3F-C1E0-D824-995E-8F4ECE27F049}"/>
          </ac:picMkLst>
        </pc:pic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8" creationId="{779C4BB9-E4D3-29A9-77AA-04412F9DF728}"/>
          </ac:picMkLst>
        </pc:picChg>
      </pc:sldChg>
      <pc:sldChg chg="delSp modSp new mod ord modClrScheme chgLayout">
        <pc:chgData name="Matthieu De Mari" userId="dfb708c9-d8dc-439f-9a3b-c772bf4a311c" providerId="ADAL" clId="{0C574F24-0842-4510-AB61-4E12E986D5CF}" dt="2023-01-25T05:14:12.630" v="29253"/>
        <pc:sldMkLst>
          <pc:docMk/>
          <pc:sldMk cId="3244809207" sldId="552"/>
        </pc:sldMkLst>
        <pc:spChg chg="mod ord">
          <ac:chgData name="Matthieu De Mari" userId="dfb708c9-d8dc-439f-9a3b-c772bf4a311c" providerId="ADAL" clId="{0C574F24-0842-4510-AB61-4E12E986D5CF}" dt="2023-01-25T05:14:12.630" v="29253"/>
          <ac:spMkLst>
            <pc:docMk/>
            <pc:sldMk cId="3244809207" sldId="552"/>
            <ac:spMk id="2" creationId="{97FDB538-E653-9290-DBC4-63400A5BA37D}"/>
          </ac:spMkLst>
        </pc:spChg>
        <pc:spChg chg="mod ord">
          <ac:chgData name="Matthieu De Mari" userId="dfb708c9-d8dc-439f-9a3b-c772bf4a311c" providerId="ADAL" clId="{0C574F24-0842-4510-AB61-4E12E986D5CF}" dt="2023-01-25T05:05:38.739" v="29015" actId="27636"/>
          <ac:spMkLst>
            <pc:docMk/>
            <pc:sldMk cId="3244809207" sldId="552"/>
            <ac:spMk id="3" creationId="{0B7174F8-F1BE-D6E5-016B-AE54399D1E1B}"/>
          </ac:spMkLst>
        </pc:spChg>
        <pc:spChg chg="del mod">
          <ac:chgData name="Matthieu De Mari" userId="dfb708c9-d8dc-439f-9a3b-c772bf4a311c" providerId="ADAL" clId="{0C574F24-0842-4510-AB61-4E12E986D5CF}" dt="2023-01-25T05:05:38.714" v="29014" actId="700"/>
          <ac:spMkLst>
            <pc:docMk/>
            <pc:sldMk cId="3244809207" sldId="552"/>
            <ac:spMk id="4" creationId="{90DBB011-2EA7-B02E-D556-892705BCEF19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14:10.086" v="29252"/>
        <pc:sldMkLst>
          <pc:docMk/>
          <pc:sldMk cId="557043841" sldId="553"/>
        </pc:sldMkLst>
        <pc:spChg chg="mod">
          <ac:chgData name="Matthieu De Mari" userId="dfb708c9-d8dc-439f-9a3b-c772bf4a311c" providerId="ADAL" clId="{0C574F24-0842-4510-AB61-4E12E986D5CF}" dt="2023-01-25T05:14:10.086" v="29252"/>
          <ac:spMkLst>
            <pc:docMk/>
            <pc:sldMk cId="557043841" sldId="553"/>
            <ac:spMk id="2" creationId="{97FDB538-E653-9290-DBC4-63400A5BA37D}"/>
          </ac:spMkLst>
        </pc:spChg>
        <pc:spChg chg="del">
          <ac:chgData name="Matthieu De Mari" userId="dfb708c9-d8dc-439f-9a3b-c772bf4a311c" providerId="ADAL" clId="{0C574F24-0842-4510-AB61-4E12E986D5CF}" dt="2023-01-25T05:06:38.572" v="29029" actId="478"/>
          <ac:spMkLst>
            <pc:docMk/>
            <pc:sldMk cId="557043841" sldId="553"/>
            <ac:spMk id="3" creationId="{0B7174F8-F1BE-D6E5-016B-AE54399D1E1B}"/>
          </ac:spMkLst>
        </pc:spChg>
        <pc:spChg chg="add del mod">
          <ac:chgData name="Matthieu De Mari" userId="dfb708c9-d8dc-439f-9a3b-c772bf4a311c" providerId="ADAL" clId="{0C574F24-0842-4510-AB61-4E12E986D5CF}" dt="2023-01-25T05:06:41.394" v="29030" actId="478"/>
          <ac:spMkLst>
            <pc:docMk/>
            <pc:sldMk cId="557043841" sldId="553"/>
            <ac:spMk id="9" creationId="{EC71167B-6A4E-D3CD-2F25-BA913E1F0926}"/>
          </ac:spMkLst>
        </pc:spChg>
        <pc:picChg chg="add del mod">
          <ac:chgData name="Matthieu De Mari" userId="dfb708c9-d8dc-439f-9a3b-c772bf4a311c" providerId="ADAL" clId="{0C574F24-0842-4510-AB61-4E12E986D5CF}" dt="2023-01-25T05:06:26.449" v="29022" actId="478"/>
          <ac:picMkLst>
            <pc:docMk/>
            <pc:sldMk cId="557043841" sldId="553"/>
            <ac:picMk id="4" creationId="{4EAFBBCD-32A6-78D1-B8A4-EE866D40F73D}"/>
          </ac:picMkLst>
        </pc:picChg>
        <pc:picChg chg="add mod">
          <ac:chgData name="Matthieu De Mari" userId="dfb708c9-d8dc-439f-9a3b-c772bf4a311c" providerId="ADAL" clId="{0C574F24-0842-4510-AB61-4E12E986D5CF}" dt="2023-01-25T05:06:44.723" v="29032" actId="1076"/>
          <ac:picMkLst>
            <pc:docMk/>
            <pc:sldMk cId="557043841" sldId="553"/>
            <ac:picMk id="5" creationId="{A1AB337A-AF5F-1766-44E8-AEF18292EB4A}"/>
          </ac:picMkLst>
        </pc:picChg>
        <pc:picChg chg="add mod">
          <ac:chgData name="Matthieu De Mari" userId="dfb708c9-d8dc-439f-9a3b-c772bf4a311c" providerId="ADAL" clId="{0C574F24-0842-4510-AB61-4E12E986D5CF}" dt="2023-01-25T05:06:43.211" v="29031" actId="1076"/>
          <ac:picMkLst>
            <pc:docMk/>
            <pc:sldMk cId="557043841" sldId="553"/>
            <ac:picMk id="7" creationId="{C689B1AC-FB19-CA13-8FCF-A38A964A7FD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10:10.354" v="29186" actId="20577"/>
        <pc:sldMkLst>
          <pc:docMk/>
          <pc:sldMk cId="49853049" sldId="554"/>
        </pc:sldMkLst>
        <pc:spChg chg="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2" creationId="{5384E6CC-C09A-B5BA-453D-3EEF46FD7CF0}"/>
          </ac:spMkLst>
        </pc:spChg>
        <pc:spChg chg="del 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3" creationId="{40AD0A1D-AD9F-AF84-1BB9-B807A7F12010}"/>
          </ac:spMkLst>
        </pc:spChg>
        <pc:spChg chg="del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4" creationId="{C6A5EC2A-119E-6CE5-92B6-F53578602994}"/>
          </ac:spMkLst>
        </pc:spChg>
        <pc:spChg chg="add mod ord">
          <ac:chgData name="Matthieu De Mari" userId="dfb708c9-d8dc-439f-9a3b-c772bf4a311c" providerId="ADAL" clId="{0C574F24-0842-4510-AB61-4E12E986D5CF}" dt="2023-01-25T05:10:10.354" v="29186" actId="20577"/>
          <ac:spMkLst>
            <pc:docMk/>
            <pc:sldMk cId="49853049" sldId="554"/>
            <ac:spMk id="5" creationId="{5E89BBBC-7413-FCF8-8C61-B97FC92F321C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10:59.164" v="29193" actId="1076"/>
        <pc:sldMkLst>
          <pc:docMk/>
          <pc:sldMk cId="1241411798" sldId="555"/>
        </pc:sldMkLst>
        <pc:spChg chg="add del mod">
          <ac:chgData name="Matthieu De Mari" userId="dfb708c9-d8dc-439f-9a3b-c772bf4a311c" providerId="ADAL" clId="{0C574F24-0842-4510-AB61-4E12E986D5CF}" dt="2023-01-25T05:10:38.361" v="29189" actId="478"/>
          <ac:spMkLst>
            <pc:docMk/>
            <pc:sldMk cId="1241411798" sldId="555"/>
            <ac:spMk id="4" creationId="{3B2D8CA2-5408-BAC2-D5D4-C4B95C339D79}"/>
          </ac:spMkLst>
        </pc:spChg>
        <pc:spChg chg="del">
          <ac:chgData name="Matthieu De Mari" userId="dfb708c9-d8dc-439f-9a3b-c772bf4a311c" providerId="ADAL" clId="{0C574F24-0842-4510-AB61-4E12E986D5CF}" dt="2023-01-25T05:10:36.737" v="29188" actId="478"/>
          <ac:spMkLst>
            <pc:docMk/>
            <pc:sldMk cId="1241411798" sldId="555"/>
            <ac:spMk id="5" creationId="{5E89BBBC-7413-FCF8-8C61-B97FC92F321C}"/>
          </ac:spMkLst>
        </pc:spChg>
        <pc:picChg chg="add mod">
          <ac:chgData name="Matthieu De Mari" userId="dfb708c9-d8dc-439f-9a3b-c772bf4a311c" providerId="ADAL" clId="{0C574F24-0842-4510-AB61-4E12E986D5CF}" dt="2023-01-25T05:10:59.164" v="29193" actId="1076"/>
          <ac:picMkLst>
            <pc:docMk/>
            <pc:sldMk cId="1241411798" sldId="555"/>
            <ac:picMk id="7" creationId="{F5C10C03-F7BD-49E2-BB80-89E354314176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5:12:16.064" v="29201" actId="22"/>
        <pc:sldMkLst>
          <pc:docMk/>
          <pc:sldMk cId="3592231447" sldId="556"/>
        </pc:sldMkLst>
        <pc:spChg chg="del">
          <ac:chgData name="Matthieu De Mari" userId="dfb708c9-d8dc-439f-9a3b-c772bf4a311c" providerId="ADAL" clId="{0C574F24-0842-4510-AB61-4E12E986D5CF}" dt="2023-01-25T05:12:13.082" v="29198" actId="478"/>
          <ac:spMkLst>
            <pc:docMk/>
            <pc:sldMk cId="3592231447" sldId="556"/>
            <ac:spMk id="2" creationId="{E38BAD59-CAFD-BDDE-630E-928FD2E61749}"/>
          </ac:spMkLst>
        </pc:spChg>
        <pc:spChg chg="del">
          <ac:chgData name="Matthieu De Mari" userId="dfb708c9-d8dc-439f-9a3b-c772bf4a311c" providerId="ADAL" clId="{0C574F24-0842-4510-AB61-4E12E986D5CF}" dt="2023-01-25T05:12:14.075" v="29199" actId="478"/>
          <ac:spMkLst>
            <pc:docMk/>
            <pc:sldMk cId="3592231447" sldId="556"/>
            <ac:spMk id="3" creationId="{DC972F15-0DA3-4E7B-A97E-61681BE6406A}"/>
          </ac:spMkLst>
        </pc:spChg>
        <pc:spChg chg="del">
          <ac:chgData name="Matthieu De Mari" userId="dfb708c9-d8dc-439f-9a3b-c772bf4a311c" providerId="ADAL" clId="{0C574F24-0842-4510-AB61-4E12E986D5CF}" dt="2023-01-25T05:12:15.163" v="29200" actId="478"/>
          <ac:spMkLst>
            <pc:docMk/>
            <pc:sldMk cId="3592231447" sldId="556"/>
            <ac:spMk id="4" creationId="{BB101A44-3E6C-D0F6-FEAE-D597B44807A3}"/>
          </ac:spMkLst>
        </pc:spChg>
        <pc:picChg chg="add">
          <ac:chgData name="Matthieu De Mari" userId="dfb708c9-d8dc-439f-9a3b-c772bf4a311c" providerId="ADAL" clId="{0C574F24-0842-4510-AB61-4E12E986D5CF}" dt="2023-01-25T05:12:16.064" v="29201" actId="22"/>
          <ac:picMkLst>
            <pc:docMk/>
            <pc:sldMk cId="3592231447" sldId="556"/>
            <ac:picMk id="6" creationId="{244CAA90-AC59-0D8D-3497-ACB3CFEC9E35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2:36.290" v="29204" actId="22"/>
        <pc:sldMkLst>
          <pc:docMk/>
          <pc:sldMk cId="1473552207" sldId="557"/>
        </pc:sldMkLst>
        <pc:picChg chg="add">
          <ac:chgData name="Matthieu De Mari" userId="dfb708c9-d8dc-439f-9a3b-c772bf4a311c" providerId="ADAL" clId="{0C574F24-0842-4510-AB61-4E12E986D5CF}" dt="2023-01-25T05:12:36.290" v="29204" actId="22"/>
          <ac:picMkLst>
            <pc:docMk/>
            <pc:sldMk cId="1473552207" sldId="557"/>
            <ac:picMk id="3" creationId="{DAF51795-C01A-E1C7-17B8-EBAC40684F36}"/>
          </ac:picMkLst>
        </pc:picChg>
        <pc:picChg chg="del">
          <ac:chgData name="Matthieu De Mari" userId="dfb708c9-d8dc-439f-9a3b-c772bf4a311c" providerId="ADAL" clId="{0C574F24-0842-4510-AB61-4E12E986D5CF}" dt="2023-01-25T05:12:36.031" v="29203" actId="478"/>
          <ac:picMkLst>
            <pc:docMk/>
            <pc:sldMk cId="1473552207" sldId="557"/>
            <ac:picMk id="6" creationId="{244CAA90-AC59-0D8D-3497-ACB3CFEC9E35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14:06.736" v="29251" actId="1076"/>
        <pc:sldMkLst>
          <pc:docMk/>
          <pc:sldMk cId="681620648" sldId="558"/>
        </pc:sldMkLst>
        <pc:spChg chg="mod">
          <ac:chgData name="Matthieu De Mari" userId="dfb708c9-d8dc-439f-9a3b-c772bf4a311c" providerId="ADAL" clId="{0C574F24-0842-4510-AB61-4E12E986D5CF}" dt="2023-01-25T05:13:59.379" v="29247" actId="20577"/>
          <ac:spMkLst>
            <pc:docMk/>
            <pc:sldMk cId="681620648" sldId="558"/>
            <ac:spMk id="2" creationId="{D5BF95FE-84E8-94C7-4598-E1272BDD9DE5}"/>
          </ac:spMkLst>
        </pc:spChg>
        <pc:spChg chg="del">
          <ac:chgData name="Matthieu De Mari" userId="dfb708c9-d8dc-439f-9a3b-c772bf4a311c" providerId="ADAL" clId="{0C574F24-0842-4510-AB61-4E12E986D5CF}" dt="2023-01-25T05:13:53.546" v="29225" actId="478"/>
          <ac:spMkLst>
            <pc:docMk/>
            <pc:sldMk cId="681620648" sldId="558"/>
            <ac:spMk id="3" creationId="{2E066F73-87EF-9BC5-DB8C-CEB0C2896C0F}"/>
          </ac:spMkLst>
        </pc:spChg>
        <pc:spChg chg="del">
          <ac:chgData name="Matthieu De Mari" userId="dfb708c9-d8dc-439f-9a3b-c772bf4a311c" providerId="ADAL" clId="{0C574F24-0842-4510-AB61-4E12E986D5CF}" dt="2023-01-25T05:13:54.810" v="29226" actId="478"/>
          <ac:spMkLst>
            <pc:docMk/>
            <pc:sldMk cId="681620648" sldId="558"/>
            <ac:spMk id="4" creationId="{DA4A1207-8650-41EF-97CD-2486A5CC1D89}"/>
          </ac:spMkLst>
        </pc:spChg>
        <pc:picChg chg="add mod">
          <ac:chgData name="Matthieu De Mari" userId="dfb708c9-d8dc-439f-9a3b-c772bf4a311c" providerId="ADAL" clId="{0C574F24-0842-4510-AB61-4E12E986D5CF}" dt="2023-01-25T05:14:06.736" v="29251" actId="1076"/>
          <ac:picMkLst>
            <pc:docMk/>
            <pc:sldMk cId="681620648" sldId="558"/>
            <ac:picMk id="6" creationId="{25B79D7E-DAF8-AB22-143E-034BD17DF03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7:25.591" v="29267" actId="1036"/>
        <pc:sldMkLst>
          <pc:docMk/>
          <pc:sldMk cId="2925518171" sldId="559"/>
        </pc:sldMkLst>
        <pc:picChg chg="add mod">
          <ac:chgData name="Matthieu De Mari" userId="dfb708c9-d8dc-439f-9a3b-c772bf4a311c" providerId="ADAL" clId="{0C574F24-0842-4510-AB61-4E12E986D5CF}" dt="2023-01-25T05:17:25.591" v="29267" actId="1036"/>
          <ac:picMkLst>
            <pc:docMk/>
            <pc:sldMk cId="2925518171" sldId="559"/>
            <ac:picMk id="3" creationId="{DDEA64E1-9657-6395-FB7C-E89FCA869009}"/>
          </ac:picMkLst>
        </pc:picChg>
        <pc:picChg chg="del">
          <ac:chgData name="Matthieu De Mari" userId="dfb708c9-d8dc-439f-9a3b-c772bf4a311c" providerId="ADAL" clId="{0C574F24-0842-4510-AB61-4E12E986D5CF}" dt="2023-01-25T05:17:16.300" v="29262" actId="478"/>
          <ac:picMkLst>
            <pc:docMk/>
            <pc:sldMk cId="2925518171" sldId="559"/>
            <ac:picMk id="6" creationId="{6D43926C-6B91-0C8F-E5E2-B1ABBCC4C27F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5:21:40.411" v="29916" actId="113"/>
        <pc:sldMkLst>
          <pc:docMk/>
          <pc:sldMk cId="2360942240" sldId="560"/>
        </pc:sldMkLst>
        <pc:spChg chg="mod ord">
          <ac:chgData name="Matthieu De Mari" userId="dfb708c9-d8dc-439f-9a3b-c772bf4a311c" providerId="ADAL" clId="{0C574F24-0842-4510-AB61-4E12E986D5CF}" dt="2023-01-25T05:19:45.056" v="29707" actId="700"/>
          <ac:spMkLst>
            <pc:docMk/>
            <pc:sldMk cId="2360942240" sldId="560"/>
            <ac:spMk id="2" creationId="{0FD76A7B-B6D2-6F67-1336-912BCD9610C0}"/>
          </ac:spMkLst>
        </pc:spChg>
        <pc:spChg chg="mod ord">
          <ac:chgData name="Matthieu De Mari" userId="dfb708c9-d8dc-439f-9a3b-c772bf4a311c" providerId="ADAL" clId="{0C574F24-0842-4510-AB61-4E12E986D5CF}" dt="2023-01-25T05:21:40.411" v="29916" actId="113"/>
          <ac:spMkLst>
            <pc:docMk/>
            <pc:sldMk cId="2360942240" sldId="560"/>
            <ac:spMk id="3" creationId="{3C519C1F-4F41-1C15-474C-87B353226DCF}"/>
          </ac:spMkLst>
        </pc:spChg>
        <pc:spChg chg="del mod">
          <ac:chgData name="Matthieu De Mari" userId="dfb708c9-d8dc-439f-9a3b-c772bf4a311c" providerId="ADAL" clId="{0C574F24-0842-4510-AB61-4E12E986D5CF}" dt="2023-01-25T05:19:41.831" v="29706" actId="478"/>
          <ac:spMkLst>
            <pc:docMk/>
            <pc:sldMk cId="2360942240" sldId="560"/>
            <ac:spMk id="4" creationId="{B4DE18DA-55F3-6301-B4BF-1B4F06D28546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5:25:30.090" v="30387"/>
        <pc:sldMkLst>
          <pc:docMk/>
          <pc:sldMk cId="1869178321" sldId="561"/>
        </pc:sldMkLst>
        <pc:spChg chg="mod ord">
          <ac:chgData name="Matthieu De Mari" userId="dfb708c9-d8dc-439f-9a3b-c772bf4a311c" providerId="ADAL" clId="{0C574F24-0842-4510-AB61-4E12E986D5CF}" dt="2023-01-25T05:24:02.895" v="30198" actId="700"/>
          <ac:spMkLst>
            <pc:docMk/>
            <pc:sldMk cId="1869178321" sldId="561"/>
            <ac:spMk id="2" creationId="{EDFFCDDC-F493-891C-2E09-5E83E32817A4}"/>
          </ac:spMkLst>
        </pc:spChg>
        <pc:spChg chg="mod ord">
          <ac:chgData name="Matthieu De Mari" userId="dfb708c9-d8dc-439f-9a3b-c772bf4a311c" providerId="ADAL" clId="{0C574F24-0842-4510-AB61-4E12E986D5CF}" dt="2023-01-25T05:24:37.573" v="30376" actId="20577"/>
          <ac:spMkLst>
            <pc:docMk/>
            <pc:sldMk cId="1869178321" sldId="561"/>
            <ac:spMk id="3" creationId="{4B1D6F20-0ADA-E25F-255A-06B421904CFE}"/>
          </ac:spMkLst>
        </pc:spChg>
        <pc:spChg chg="del">
          <ac:chgData name="Matthieu De Mari" userId="dfb708c9-d8dc-439f-9a3b-c772bf4a311c" providerId="ADAL" clId="{0C574F24-0842-4510-AB61-4E12E986D5CF}" dt="2023-01-25T05:23:32.226" v="30193" actId="478"/>
          <ac:spMkLst>
            <pc:docMk/>
            <pc:sldMk cId="1869178321" sldId="561"/>
            <ac:spMk id="4" creationId="{CAF45138-FE52-9F2B-736B-EC98023A6343}"/>
          </ac:spMkLst>
        </pc:spChg>
        <pc:picChg chg="add del mod">
          <ac:chgData name="Matthieu De Mari" userId="dfb708c9-d8dc-439f-9a3b-c772bf4a311c" providerId="ADAL" clId="{0C574F24-0842-4510-AB61-4E12E986D5CF}" dt="2023-01-25T05:24:04.719" v="30199" actId="21"/>
          <ac:picMkLst>
            <pc:docMk/>
            <pc:sldMk cId="1869178321" sldId="561"/>
            <ac:picMk id="6" creationId="{4F574149-C76D-F175-0007-345154CD130C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5T05:31:56.845" v="30728" actId="20577"/>
        <pc:sldMkLst>
          <pc:docMk/>
          <pc:sldMk cId="494556532" sldId="562"/>
        </pc:sldMkLst>
        <pc:spChg chg="mod ord">
          <ac:chgData name="Matthieu De Mari" userId="dfb708c9-d8dc-439f-9a3b-c772bf4a311c" providerId="ADAL" clId="{0C574F24-0842-4510-AB61-4E12E986D5CF}" dt="2023-01-25T05:31:56.845" v="30728" actId="20577"/>
          <ac:spMkLst>
            <pc:docMk/>
            <pc:sldMk cId="494556532" sldId="562"/>
            <ac:spMk id="2" creationId="{2215302F-B7B2-26CD-EB4B-FB867D53A56C}"/>
          </ac:spMkLst>
        </pc:spChg>
        <pc:spChg chg="del">
          <ac:chgData name="Matthieu De Mari" userId="dfb708c9-d8dc-439f-9a3b-c772bf4a311c" providerId="ADAL" clId="{0C574F24-0842-4510-AB61-4E12E986D5CF}" dt="2023-01-25T05:25:40.168" v="30404" actId="478"/>
          <ac:spMkLst>
            <pc:docMk/>
            <pc:sldMk cId="494556532" sldId="562"/>
            <ac:spMk id="3" creationId="{6D2C20A4-B67E-C84D-B078-920141F426B1}"/>
          </ac:spMkLst>
        </pc:spChg>
        <pc:spChg chg="del">
          <ac:chgData name="Matthieu De Mari" userId="dfb708c9-d8dc-439f-9a3b-c772bf4a311c" providerId="ADAL" clId="{0C574F24-0842-4510-AB61-4E12E986D5CF}" dt="2023-01-25T05:25:39.130" v="30403" actId="478"/>
          <ac:spMkLst>
            <pc:docMk/>
            <pc:sldMk cId="494556532" sldId="562"/>
            <ac:spMk id="4" creationId="{E9B9952D-1FA3-450A-67EB-738534978835}"/>
          </ac:spMkLst>
        </pc:spChg>
        <pc:spChg chg="add mod ord">
          <ac:chgData name="Matthieu De Mari" userId="dfb708c9-d8dc-439f-9a3b-c772bf4a311c" providerId="ADAL" clId="{0C574F24-0842-4510-AB61-4E12E986D5CF}" dt="2023-01-25T05:31:41.092" v="30675" actId="20577"/>
          <ac:spMkLst>
            <pc:docMk/>
            <pc:sldMk cId="494556532" sldId="562"/>
            <ac:spMk id="7" creationId="{D518979B-485A-1F91-718D-3D2067DBEA0B}"/>
          </ac:spMkLst>
        </pc:spChg>
        <pc:spChg chg="add del mod ord">
          <ac:chgData name="Matthieu De Mari" userId="dfb708c9-d8dc-439f-9a3b-c772bf4a311c" providerId="ADAL" clId="{0C574F24-0842-4510-AB61-4E12E986D5CF}" dt="2023-01-25T05:25:53.079" v="30410" actId="478"/>
          <ac:spMkLst>
            <pc:docMk/>
            <pc:sldMk cId="494556532" sldId="562"/>
            <ac:spMk id="8" creationId="{A2FB1102-D7C8-A00B-46AB-1EDE0488D8B7}"/>
          </ac:spMkLst>
        </pc:spChg>
        <pc:picChg chg="add mod">
          <ac:chgData name="Matthieu De Mari" userId="dfb708c9-d8dc-439f-9a3b-c772bf4a311c" providerId="ADAL" clId="{0C574F24-0842-4510-AB61-4E12E986D5CF}" dt="2023-01-25T05:25:54.695" v="30411" actId="1076"/>
          <ac:picMkLst>
            <pc:docMk/>
            <pc:sldMk cId="494556532" sldId="562"/>
            <ac:picMk id="6" creationId="{6AB4E7E0-9F9E-53A8-41D4-0D1078EC55AA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4:22.160" v="30829" actId="20577"/>
        <pc:sldMkLst>
          <pc:docMk/>
          <pc:sldMk cId="2659795063" sldId="563"/>
        </pc:sldMkLst>
        <pc:spChg chg="mod ord">
          <ac:chgData name="Matthieu De Mari" userId="dfb708c9-d8dc-439f-9a3b-c772bf4a311c" providerId="ADAL" clId="{0C574F24-0842-4510-AB61-4E12E986D5CF}" dt="2023-01-25T05:32:16.759" v="30733" actId="700"/>
          <ac:spMkLst>
            <pc:docMk/>
            <pc:sldMk cId="2659795063" sldId="563"/>
            <ac:spMk id="2" creationId="{BF44384B-85D2-3792-0E49-F97AF47DA424}"/>
          </ac:spMkLst>
        </pc:spChg>
        <pc:spChg chg="del">
          <ac:chgData name="Matthieu De Mari" userId="dfb708c9-d8dc-439f-9a3b-c772bf4a311c" providerId="ADAL" clId="{0C574F24-0842-4510-AB61-4E12E986D5CF}" dt="2023-01-25T05:32:01.502" v="30730" actId="478"/>
          <ac:spMkLst>
            <pc:docMk/>
            <pc:sldMk cId="2659795063" sldId="563"/>
            <ac:spMk id="3" creationId="{A1AF9BAC-4B7C-66B8-9A17-291D14AC5A13}"/>
          </ac:spMkLst>
        </pc:spChg>
        <pc:spChg chg="del">
          <ac:chgData name="Matthieu De Mari" userId="dfb708c9-d8dc-439f-9a3b-c772bf4a311c" providerId="ADAL" clId="{0C574F24-0842-4510-AB61-4E12E986D5CF}" dt="2023-01-25T05:32:00.777" v="30729" actId="478"/>
          <ac:spMkLst>
            <pc:docMk/>
            <pc:sldMk cId="2659795063" sldId="563"/>
            <ac:spMk id="4" creationId="{870A9636-BD17-FE31-3079-60CA2FFEA854}"/>
          </ac:spMkLst>
        </pc:spChg>
        <pc:spChg chg="add mod ord">
          <ac:chgData name="Matthieu De Mari" userId="dfb708c9-d8dc-439f-9a3b-c772bf4a311c" providerId="ADAL" clId="{0C574F24-0842-4510-AB61-4E12E986D5CF}" dt="2023-01-25T05:34:22.160" v="30829" actId="20577"/>
          <ac:spMkLst>
            <pc:docMk/>
            <pc:sldMk cId="2659795063" sldId="563"/>
            <ac:spMk id="7" creationId="{A2AD8076-6887-CB42-016B-8FBD46BE46D9}"/>
          </ac:spMkLst>
        </pc:spChg>
        <pc:picChg chg="add del">
          <ac:chgData name="Matthieu De Mari" userId="dfb708c9-d8dc-439f-9a3b-c772bf4a311c" providerId="ADAL" clId="{0C574F24-0842-4510-AB61-4E12E986D5CF}" dt="2023-01-25T05:32:03.775" v="30732" actId="478"/>
          <ac:picMkLst>
            <pc:docMk/>
            <pc:sldMk cId="2659795063" sldId="563"/>
            <ac:picMk id="6" creationId="{3D25110B-D44A-1AF8-FEC1-8903D90F787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34:57.650" v="30837" actId="1076"/>
        <pc:sldMkLst>
          <pc:docMk/>
          <pc:sldMk cId="3208516839" sldId="564"/>
        </pc:sldMkLst>
        <pc:spChg chg="add del mod">
          <ac:chgData name="Matthieu De Mari" userId="dfb708c9-d8dc-439f-9a3b-c772bf4a311c" providerId="ADAL" clId="{0C574F24-0842-4510-AB61-4E12E986D5CF}" dt="2023-01-25T05:34:36.034" v="30832" actId="478"/>
          <ac:spMkLst>
            <pc:docMk/>
            <pc:sldMk cId="3208516839" sldId="564"/>
            <ac:spMk id="4" creationId="{07233C02-8D36-DE30-DACC-77A5148D0FCA}"/>
          </ac:spMkLst>
        </pc:spChg>
        <pc:spChg chg="del">
          <ac:chgData name="Matthieu De Mari" userId="dfb708c9-d8dc-439f-9a3b-c772bf4a311c" providerId="ADAL" clId="{0C574F24-0842-4510-AB61-4E12E986D5CF}" dt="2023-01-25T05:34:35.334" v="30831" actId="478"/>
          <ac:spMkLst>
            <pc:docMk/>
            <pc:sldMk cId="3208516839" sldId="564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0C574F24-0842-4510-AB61-4E12E986D5CF}" dt="2023-01-25T05:34:57.650" v="30837" actId="1076"/>
          <ac:picMkLst>
            <pc:docMk/>
            <pc:sldMk cId="3208516839" sldId="564"/>
            <ac:picMk id="6" creationId="{9D8A61F5-3D15-A806-6CDD-6E7C348E772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6:55.722" v="31089" actId="113"/>
        <pc:sldMkLst>
          <pc:docMk/>
          <pc:sldMk cId="2506094589" sldId="565"/>
        </pc:sldMkLst>
        <pc:spChg chg="del">
          <ac:chgData name="Matthieu De Mari" userId="dfb708c9-d8dc-439f-9a3b-c772bf4a311c" providerId="ADAL" clId="{0C574F24-0842-4510-AB61-4E12E986D5CF}" dt="2023-01-25T05:35:18.289" v="30840" actId="478"/>
          <ac:spMkLst>
            <pc:docMk/>
            <pc:sldMk cId="2506094589" sldId="565"/>
            <ac:spMk id="2" creationId="{C50DCB0C-1D78-7FDF-EE9D-3B7F318CA6F7}"/>
          </ac:spMkLst>
        </pc:spChg>
        <pc:spChg chg="del">
          <ac:chgData name="Matthieu De Mari" userId="dfb708c9-d8dc-439f-9a3b-c772bf4a311c" providerId="ADAL" clId="{0C574F24-0842-4510-AB61-4E12E986D5CF}" dt="2023-01-25T05:35:17.498" v="30839" actId="478"/>
          <ac:spMkLst>
            <pc:docMk/>
            <pc:sldMk cId="2506094589" sldId="565"/>
            <ac:spMk id="3" creationId="{39DFF5F9-49BC-BFBE-F98A-185F0282EAAA}"/>
          </ac:spMkLst>
        </pc:spChg>
        <pc:spChg chg="add mod ord">
          <ac:chgData name="Matthieu De Mari" userId="dfb708c9-d8dc-439f-9a3b-c772bf4a311c" providerId="ADAL" clId="{0C574F24-0842-4510-AB61-4E12E986D5CF}" dt="2023-01-25T05:35:48.111" v="30859" actId="20577"/>
          <ac:spMkLst>
            <pc:docMk/>
            <pc:sldMk cId="2506094589" sldId="565"/>
            <ac:spMk id="6" creationId="{182A473B-52F1-F6BE-BDF1-62FD170B5BAC}"/>
          </ac:spMkLst>
        </pc:spChg>
        <pc:spChg chg="add mod ord">
          <ac:chgData name="Matthieu De Mari" userId="dfb708c9-d8dc-439f-9a3b-c772bf4a311c" providerId="ADAL" clId="{0C574F24-0842-4510-AB61-4E12E986D5CF}" dt="2023-01-25T05:36:55.722" v="31089" actId="113"/>
          <ac:spMkLst>
            <pc:docMk/>
            <pc:sldMk cId="2506094589" sldId="565"/>
            <ac:spMk id="7" creationId="{351BBB68-C97A-F968-8AD2-DE508BF2C073}"/>
          </ac:spMkLst>
        </pc:spChg>
        <pc:spChg chg="add del mod ord">
          <ac:chgData name="Matthieu De Mari" userId="dfb708c9-d8dc-439f-9a3b-c772bf4a311c" providerId="ADAL" clId="{0C574F24-0842-4510-AB61-4E12E986D5CF}" dt="2023-01-25T05:35:37.341" v="30845" actId="478"/>
          <ac:spMkLst>
            <pc:docMk/>
            <pc:sldMk cId="2506094589" sldId="565"/>
            <ac:spMk id="8" creationId="{56E349E9-7701-1856-B960-B3CEF81A437A}"/>
          </ac:spMkLst>
        </pc:spChg>
        <pc:picChg chg="add mod">
          <ac:chgData name="Matthieu De Mari" userId="dfb708c9-d8dc-439f-9a3b-c772bf4a311c" providerId="ADAL" clId="{0C574F24-0842-4510-AB61-4E12E986D5CF}" dt="2023-01-25T05:35:31.810" v="30843" actId="1076"/>
          <ac:picMkLst>
            <pc:docMk/>
            <pc:sldMk cId="2506094589" sldId="565"/>
            <ac:picMk id="5" creationId="{36123BC0-70CA-3C75-E622-ABD557DA9A48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40:31.912" v="31287" actId="14100"/>
        <pc:sldMkLst>
          <pc:docMk/>
          <pc:sldMk cId="2861982866" sldId="566"/>
        </pc:sldMkLst>
        <pc:spChg chg="del">
          <ac:chgData name="Matthieu De Mari" userId="dfb708c9-d8dc-439f-9a3b-c772bf4a311c" providerId="ADAL" clId="{0C574F24-0842-4510-AB61-4E12E986D5CF}" dt="2023-01-25T05:38:08.094" v="31091" actId="478"/>
          <ac:spMkLst>
            <pc:docMk/>
            <pc:sldMk cId="2861982866" sldId="566"/>
            <ac:spMk id="2" creationId="{5F494E2C-6F8A-05CF-D52D-DC0BF13795DB}"/>
          </ac:spMkLst>
        </pc:spChg>
        <pc:spChg chg="del">
          <ac:chgData name="Matthieu De Mari" userId="dfb708c9-d8dc-439f-9a3b-c772bf4a311c" providerId="ADAL" clId="{0C574F24-0842-4510-AB61-4E12E986D5CF}" dt="2023-01-25T05:38:09.537" v="31092" actId="478"/>
          <ac:spMkLst>
            <pc:docMk/>
            <pc:sldMk cId="2861982866" sldId="566"/>
            <ac:spMk id="3" creationId="{30625EB4-C2BA-0ACC-3529-630135B8F835}"/>
          </ac:spMkLst>
        </pc:spChg>
        <pc:spChg chg="del">
          <ac:chgData name="Matthieu De Mari" userId="dfb708c9-d8dc-439f-9a3b-c772bf4a311c" providerId="ADAL" clId="{0C574F24-0842-4510-AB61-4E12E986D5CF}" dt="2023-01-25T05:38:10.235" v="31093" actId="478"/>
          <ac:spMkLst>
            <pc:docMk/>
            <pc:sldMk cId="2861982866" sldId="566"/>
            <ac:spMk id="4" creationId="{DE1B2FDC-CFFA-B7C7-F465-3ADA6DC4758C}"/>
          </ac:spMkLst>
        </pc:spChg>
        <pc:spChg chg="add del">
          <ac:chgData name="Matthieu De Mari" userId="dfb708c9-d8dc-439f-9a3b-c772bf4a311c" providerId="ADAL" clId="{0C574F24-0842-4510-AB61-4E12E986D5CF}" dt="2023-01-25T05:38:51.360" v="31102" actId="478"/>
          <ac:spMkLst>
            <pc:docMk/>
            <pc:sldMk cId="2861982866" sldId="566"/>
            <ac:spMk id="11" creationId="{71A9FC5D-FC5F-B35A-091F-9AAAE8B05CD2}"/>
          </ac:spMkLst>
        </pc:spChg>
        <pc:spChg chg="add mod">
          <ac:chgData name="Matthieu De Mari" userId="dfb708c9-d8dc-439f-9a3b-c772bf4a311c" providerId="ADAL" clId="{0C574F24-0842-4510-AB61-4E12E986D5CF}" dt="2023-01-25T05:39:50.890" v="31273" actId="207"/>
          <ac:spMkLst>
            <pc:docMk/>
            <pc:sldMk cId="2861982866" sldId="566"/>
            <ac:spMk id="12" creationId="{DD3CD9CC-3DB1-E108-6A9D-978D92CBFE28}"/>
          </ac:spMkLst>
        </pc:spChg>
        <pc:picChg chg="add mod">
          <ac:chgData name="Matthieu De Mari" userId="dfb708c9-d8dc-439f-9a3b-c772bf4a311c" providerId="ADAL" clId="{0C574F24-0842-4510-AB61-4E12E986D5CF}" dt="2023-01-25T05:38:13.807" v="31095" actId="1076"/>
          <ac:picMkLst>
            <pc:docMk/>
            <pc:sldMk cId="2861982866" sldId="566"/>
            <ac:picMk id="6" creationId="{90BDD955-8C6C-6B79-E4D7-D77E989DD9CB}"/>
          </ac:picMkLst>
        </pc:picChg>
        <pc:picChg chg="add mod">
          <ac:chgData name="Matthieu De Mari" userId="dfb708c9-d8dc-439f-9a3b-c772bf4a311c" providerId="ADAL" clId="{0C574F24-0842-4510-AB61-4E12E986D5CF}" dt="2023-01-25T05:38:25.761" v="31097" actId="1076"/>
          <ac:picMkLst>
            <pc:docMk/>
            <pc:sldMk cId="2861982866" sldId="566"/>
            <ac:picMk id="8" creationId="{0F78550A-E6DE-7CC0-7837-FC2B1D24AC42}"/>
          </ac:picMkLst>
        </pc:picChg>
        <pc:picChg chg="add mod">
          <ac:chgData name="Matthieu De Mari" userId="dfb708c9-d8dc-439f-9a3b-c772bf4a311c" providerId="ADAL" clId="{0C574F24-0842-4510-AB61-4E12E986D5CF}" dt="2023-01-25T05:38:41.814" v="31100" actId="1076"/>
          <ac:picMkLst>
            <pc:docMk/>
            <pc:sldMk cId="2861982866" sldId="566"/>
            <ac:picMk id="10" creationId="{072B0F04-E003-8681-9F9A-699B20E267B0}"/>
          </ac:picMkLst>
        </pc:picChg>
        <pc:cxnChg chg="add mod">
          <ac:chgData name="Matthieu De Mari" userId="dfb708c9-d8dc-439f-9a3b-c772bf4a311c" providerId="ADAL" clId="{0C574F24-0842-4510-AB61-4E12E986D5CF}" dt="2023-01-25T05:40:31.912" v="31287" actId="14100"/>
          <ac:cxnSpMkLst>
            <pc:docMk/>
            <pc:sldMk cId="2861982866" sldId="566"/>
            <ac:cxnSpMk id="14" creationId="{C64E9A37-A7F7-360B-952C-B89423628496}"/>
          </ac:cxnSpMkLst>
        </pc:cxnChg>
        <pc:cxnChg chg="add mod">
          <ac:chgData name="Matthieu De Mari" userId="dfb708c9-d8dc-439f-9a3b-c772bf4a311c" providerId="ADAL" clId="{0C574F24-0842-4510-AB61-4E12E986D5CF}" dt="2023-01-25T05:40:17.406" v="31281" actId="208"/>
          <ac:cxnSpMkLst>
            <pc:docMk/>
            <pc:sldMk cId="2861982866" sldId="566"/>
            <ac:cxnSpMk id="15" creationId="{AE292570-28B5-65D3-67EE-A694DF11DD12}"/>
          </ac:cxnSpMkLst>
        </pc:cxnChg>
        <pc:cxnChg chg="add mod">
          <ac:chgData name="Matthieu De Mari" userId="dfb708c9-d8dc-439f-9a3b-c772bf4a311c" providerId="ADAL" clId="{0C574F24-0842-4510-AB61-4E12E986D5CF}" dt="2023-01-25T05:40:25.270" v="31285" actId="208"/>
          <ac:cxnSpMkLst>
            <pc:docMk/>
            <pc:sldMk cId="2861982866" sldId="566"/>
            <ac:cxnSpMk id="17" creationId="{A1A0F1C2-C1CE-6209-2479-EE59FD4158C5}"/>
          </ac:cxnSpMkLst>
        </pc:cxnChg>
      </pc:sldChg>
      <pc:sldChg chg="addSp delSp modSp new mod modClrScheme chgLayout">
        <pc:chgData name="Matthieu De Mari" userId="dfb708c9-d8dc-439f-9a3b-c772bf4a311c" providerId="ADAL" clId="{0C574F24-0842-4510-AB61-4E12E986D5CF}" dt="2023-01-25T06:37:44.777" v="31741" actId="14100"/>
        <pc:sldMkLst>
          <pc:docMk/>
          <pc:sldMk cId="2118947663" sldId="567"/>
        </pc:sldMkLst>
        <pc:spChg chg="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2" creationId="{9CC13842-7F62-CF52-EA5A-6F60E0A459F1}"/>
          </ac:spMkLst>
        </pc:spChg>
        <pc:spChg chg="del 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3" creationId="{D7FBE282-E823-0867-4736-2C68FD51AB7B}"/>
          </ac:spMkLst>
        </pc:spChg>
        <pc:spChg chg="del">
          <ac:chgData name="Matthieu De Mari" userId="dfb708c9-d8dc-439f-9a3b-c772bf4a311c" providerId="ADAL" clId="{0C574F24-0842-4510-AB61-4E12E986D5CF}" dt="2023-01-25T05:41:33.114" v="31326" actId="478"/>
          <ac:spMkLst>
            <pc:docMk/>
            <pc:sldMk cId="2118947663" sldId="567"/>
            <ac:spMk id="4" creationId="{76478DB4-469C-88B0-1833-26CFBD1E9D77}"/>
          </ac:spMkLst>
        </pc:spChg>
        <pc:spChg chg="add mod ord">
          <ac:chgData name="Matthieu De Mari" userId="dfb708c9-d8dc-439f-9a3b-c772bf4a311c" providerId="ADAL" clId="{0C574F24-0842-4510-AB61-4E12E986D5CF}" dt="2023-01-25T06:37:39.612" v="31739" actId="20577"/>
          <ac:spMkLst>
            <pc:docMk/>
            <pc:sldMk cId="2118947663" sldId="567"/>
            <ac:spMk id="7" creationId="{E8A6B828-D9CD-5DA9-3D1E-6F24E022DFCC}"/>
          </ac:spMkLst>
        </pc:spChg>
        <pc:picChg chg="add mod">
          <ac:chgData name="Matthieu De Mari" userId="dfb708c9-d8dc-439f-9a3b-c772bf4a311c" providerId="ADAL" clId="{0C574F24-0842-4510-AB61-4E12E986D5CF}" dt="2023-01-25T06:37:44.777" v="31741" actId="14100"/>
          <ac:picMkLst>
            <pc:docMk/>
            <pc:sldMk cId="2118947663" sldId="567"/>
            <ac:picMk id="6" creationId="{A3C78C1D-9A19-BD60-AD2B-0ACC41A2171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7:11:45.683" v="32316" actId="113"/>
        <pc:sldMkLst>
          <pc:docMk/>
          <pc:sldMk cId="209871370" sldId="568"/>
        </pc:sldMkLst>
        <pc:spChg chg="mod ord">
          <ac:chgData name="Matthieu De Mari" userId="dfb708c9-d8dc-439f-9a3b-c772bf4a311c" providerId="ADAL" clId="{0C574F24-0842-4510-AB61-4E12E986D5CF}" dt="2023-01-25T07:03:58.514" v="31913" actId="700"/>
          <ac:spMkLst>
            <pc:docMk/>
            <pc:sldMk cId="209871370" sldId="568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11:21.204" v="32292" actId="27636"/>
          <ac:spMkLst>
            <pc:docMk/>
            <pc:sldMk cId="209871370" sldId="568"/>
            <ac:spMk id="3" creationId="{5AA41464-B2B5-4EE7-DEF2-910D29FE3DA2}"/>
          </ac:spMkLst>
        </pc:spChg>
        <pc:spChg chg="add mod ord">
          <ac:chgData name="Matthieu De Mari" userId="dfb708c9-d8dc-439f-9a3b-c772bf4a311c" providerId="ADAL" clId="{0C574F24-0842-4510-AB61-4E12E986D5CF}" dt="2023-01-25T07:11:45.683" v="32316" actId="113"/>
          <ac:spMkLst>
            <pc:docMk/>
            <pc:sldMk cId="209871370" sldId="568"/>
            <ac:spMk id="4" creationId="{6015A871-4BC2-F7F0-8601-4602D259B706}"/>
          </ac:spMkLst>
        </pc:spChg>
        <pc:spChg chg="add del">
          <ac:chgData name="Matthieu De Mari" userId="dfb708c9-d8dc-439f-9a3b-c772bf4a311c" providerId="ADAL" clId="{0C574F24-0842-4510-AB61-4E12E986D5CF}" dt="2023-01-25T07:08:07.244" v="32106"/>
          <ac:spMkLst>
            <pc:docMk/>
            <pc:sldMk cId="209871370" sldId="568"/>
            <ac:spMk id="5" creationId="{C56C94B1-144D-F965-41B0-56C005273D22}"/>
          </ac:spMkLst>
        </pc:spChg>
        <pc:spChg chg="add del">
          <ac:chgData name="Matthieu De Mari" userId="dfb708c9-d8dc-439f-9a3b-c772bf4a311c" providerId="ADAL" clId="{0C574F24-0842-4510-AB61-4E12E986D5CF}" dt="2023-01-25T07:08:09.988" v="32108"/>
          <ac:spMkLst>
            <pc:docMk/>
            <pc:sldMk cId="209871370" sldId="568"/>
            <ac:spMk id="6" creationId="{26C6EB8D-F856-83E5-0360-FD054C79CE7B}"/>
          </ac:spMkLst>
        </pc:spChg>
      </pc:sldChg>
      <pc:sldChg chg="modSp add mod">
        <pc:chgData name="Matthieu De Mari" userId="dfb708c9-d8dc-439f-9a3b-c772bf4a311c" providerId="ADAL" clId="{0C574F24-0842-4510-AB61-4E12E986D5CF}" dt="2023-01-25T07:00:13.334" v="31760" actId="20577"/>
        <pc:sldMkLst>
          <pc:docMk/>
          <pc:sldMk cId="3190040579" sldId="569"/>
        </pc:sldMkLst>
        <pc:spChg chg="mod">
          <ac:chgData name="Matthieu De Mari" userId="dfb708c9-d8dc-439f-9a3b-c772bf4a311c" providerId="ADAL" clId="{0C574F24-0842-4510-AB61-4E12E986D5CF}" dt="2023-01-25T07:00:13.334" v="31760" actId="20577"/>
          <ac:spMkLst>
            <pc:docMk/>
            <pc:sldMk cId="3190040579" sldId="569"/>
            <ac:spMk id="5" creationId="{7D0CB248-82F3-414A-84E4-14EF63C7FB27}"/>
          </ac:spMkLst>
        </pc:spChg>
      </pc:sldChg>
      <pc:sldChg chg="modSp new mod ord">
        <pc:chgData name="Matthieu De Mari" userId="dfb708c9-d8dc-439f-9a3b-c772bf4a311c" providerId="ADAL" clId="{0C574F24-0842-4510-AB61-4E12E986D5CF}" dt="2023-01-25T07:06:27.799" v="32098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0C574F24-0842-4510-AB61-4E12E986D5CF}" dt="2023-01-25T07:01:20.152" v="31792" actId="20577"/>
          <ac:spMkLst>
            <pc:docMk/>
            <pc:sldMk cId="548617228" sldId="570"/>
            <ac:spMk id="2" creationId="{01BA4A12-42C1-4189-603A-5E1F4771759C}"/>
          </ac:spMkLst>
        </pc:spChg>
        <pc:spChg chg="mod">
          <ac:chgData name="Matthieu De Mari" userId="dfb708c9-d8dc-439f-9a3b-c772bf4a311c" providerId="ADAL" clId="{0C574F24-0842-4510-AB61-4E12E986D5CF}" dt="2023-01-25T07:06:27.799" v="32098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add">
        <pc:chgData name="Matthieu De Mari" userId="dfb708c9-d8dc-439f-9a3b-c772bf4a311c" providerId="ADAL" clId="{0C574F24-0842-4510-AB61-4E12E986D5CF}" dt="2023-01-25T07:06:41.946" v="32099"/>
        <pc:sldMkLst>
          <pc:docMk/>
          <pc:sldMk cId="353688173" sldId="571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5T07:25:49.505" v="33336" actId="27636"/>
        <pc:sldMkLst>
          <pc:docMk/>
          <pc:sldMk cId="757709305" sldId="572"/>
        </pc:sldMkLst>
        <pc:spChg chg="mod ord">
          <ac:chgData name="Matthieu De Mari" userId="dfb708c9-d8dc-439f-9a3b-c772bf4a311c" providerId="ADAL" clId="{0C574F24-0842-4510-AB61-4E12E986D5CF}" dt="2023-01-25T07:15:36.760" v="32431" actId="700"/>
          <ac:spMkLst>
            <pc:docMk/>
            <pc:sldMk cId="757709305" sldId="572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25:49.505" v="33336" actId="27636"/>
          <ac:spMkLst>
            <pc:docMk/>
            <pc:sldMk cId="757709305" sldId="572"/>
            <ac:spMk id="3" creationId="{5AA41464-B2B5-4EE7-DEF2-910D29FE3DA2}"/>
          </ac:spMkLst>
        </pc:spChg>
        <pc:spChg chg="del mod ord">
          <ac:chgData name="Matthieu De Mari" userId="dfb708c9-d8dc-439f-9a3b-c772bf4a311c" providerId="ADAL" clId="{0C574F24-0842-4510-AB61-4E12E986D5CF}" dt="2023-01-25T07:15:39.164" v="32432" actId="478"/>
          <ac:spMkLst>
            <pc:docMk/>
            <pc:sldMk cId="757709305" sldId="572"/>
            <ac:spMk id="4" creationId="{6015A871-4BC2-F7F0-8601-4602D259B706}"/>
          </ac:spMkLst>
        </pc:spChg>
      </pc:sldChg>
      <pc:sldChg chg="modSp add mod">
        <pc:chgData name="Matthieu De Mari" userId="dfb708c9-d8dc-439f-9a3b-c772bf4a311c" providerId="ADAL" clId="{0C574F24-0842-4510-AB61-4E12E986D5CF}" dt="2023-01-25T07:24:18.574" v="33231" actId="20577"/>
        <pc:sldMkLst>
          <pc:docMk/>
          <pc:sldMk cId="3960741178" sldId="573"/>
        </pc:sldMkLst>
        <pc:spChg chg="mod">
          <ac:chgData name="Matthieu De Mari" userId="dfb708c9-d8dc-439f-9a3b-c772bf4a311c" providerId="ADAL" clId="{0C574F24-0842-4510-AB61-4E12E986D5CF}" dt="2023-01-25T07:18:54.237" v="32953" actId="20577"/>
          <ac:spMkLst>
            <pc:docMk/>
            <pc:sldMk cId="3960741178" sldId="573"/>
            <ac:spMk id="2" creationId="{FE7FC3C7-E510-3203-5C24-A976AECCABAC}"/>
          </ac:spMkLst>
        </pc:spChg>
        <pc:spChg chg="mod">
          <ac:chgData name="Matthieu De Mari" userId="dfb708c9-d8dc-439f-9a3b-c772bf4a311c" providerId="ADAL" clId="{0C574F24-0842-4510-AB61-4E12E986D5CF}" dt="2023-01-25T07:24:18.574" v="33231" actId="20577"/>
          <ac:spMkLst>
            <pc:docMk/>
            <pc:sldMk cId="3960741178" sldId="573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28:58.328" v="33526"/>
        <pc:sldMkLst>
          <pc:docMk/>
          <pc:sldMk cId="2111657733" sldId="574"/>
        </pc:sldMkLst>
        <pc:spChg chg="mod">
          <ac:chgData name="Matthieu De Mari" userId="dfb708c9-d8dc-439f-9a3b-c772bf4a311c" providerId="ADAL" clId="{0C574F24-0842-4510-AB61-4E12E986D5CF}" dt="2023-01-25T07:28:58.328" v="33526"/>
          <ac:spMkLst>
            <pc:docMk/>
            <pc:sldMk cId="2111657733" sldId="574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0:03.229" v="33569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0C574F24-0842-4510-AB61-4E12E986D5CF}" dt="2023-01-25T07:30:03.229" v="33569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3:24.713" v="33766" actId="20577"/>
        <pc:sldMkLst>
          <pc:docMk/>
          <pc:sldMk cId="4180016153" sldId="576"/>
        </pc:sldMkLst>
        <pc:spChg chg="mod">
          <ac:chgData name="Matthieu De Mari" userId="dfb708c9-d8dc-439f-9a3b-c772bf4a311c" providerId="ADAL" clId="{0C574F24-0842-4510-AB61-4E12E986D5CF}" dt="2023-01-25T07:33:24.713" v="33766" actId="20577"/>
          <ac:spMkLst>
            <pc:docMk/>
            <pc:sldMk cId="4180016153" sldId="576"/>
            <ac:spMk id="3" creationId="{5AA41464-B2B5-4EE7-DEF2-910D29FE3DA2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7:50:22.425" v="34929"/>
        <pc:sldMkLst>
          <pc:docMk/>
          <pc:sldMk cId="1620224169" sldId="577"/>
        </pc:sldMkLst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2" creationId="{8361896F-585C-81B0-A75B-1C9FDABC3917}"/>
          </ac:spMkLst>
        </pc:spChg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3" creationId="{8978DA16-FCD8-FD46-B1FA-B9D0BE26BDAA}"/>
          </ac:spMkLst>
        </pc:spChg>
        <pc:spChg chg="add del mod">
          <ac:chgData name="Matthieu De Mari" userId="dfb708c9-d8dc-439f-9a3b-c772bf4a311c" providerId="ADAL" clId="{0C574F24-0842-4510-AB61-4E12E986D5CF}" dt="2023-01-25T07:34:41.228" v="33777" actId="478"/>
          <ac:spMkLst>
            <pc:docMk/>
            <pc:sldMk cId="1620224169" sldId="577"/>
            <ac:spMk id="6" creationId="{7C310993-2B90-5A53-F020-94CACDA6D14C}"/>
          </ac:spMkLst>
        </pc:spChg>
        <pc:spChg chg="add mod ord">
          <ac:chgData name="Matthieu De Mari" userId="dfb708c9-d8dc-439f-9a3b-c772bf4a311c" providerId="ADAL" clId="{0C574F24-0842-4510-AB61-4E12E986D5CF}" dt="2023-01-25T07:36:05.446" v="33785" actId="700"/>
          <ac:spMkLst>
            <pc:docMk/>
            <pc:sldMk cId="1620224169" sldId="577"/>
            <ac:spMk id="7" creationId="{CF8628F6-31E1-CDCC-3492-567FBD405CA9}"/>
          </ac:spMkLst>
        </pc:spChg>
        <pc:spChg chg="add mod ord">
          <ac:chgData name="Matthieu De Mari" userId="dfb708c9-d8dc-439f-9a3b-c772bf4a311c" providerId="ADAL" clId="{0C574F24-0842-4510-AB61-4E12E986D5CF}" dt="2023-01-25T07:39:59.844" v="33913" actId="2711"/>
          <ac:spMkLst>
            <pc:docMk/>
            <pc:sldMk cId="1620224169" sldId="577"/>
            <ac:spMk id="8" creationId="{56F73953-A2CE-A62E-D071-2A65983D9173}"/>
          </ac:spMkLst>
        </pc:spChg>
        <pc:spChg chg="add del mod ord">
          <ac:chgData name="Matthieu De Mari" userId="dfb708c9-d8dc-439f-9a3b-c772bf4a311c" providerId="ADAL" clId="{0C574F24-0842-4510-AB61-4E12E986D5CF}" dt="2023-01-25T07:36:07.958" v="33786" actId="478"/>
          <ac:spMkLst>
            <pc:docMk/>
            <pc:sldMk cId="1620224169" sldId="577"/>
            <ac:spMk id="9" creationId="{DD64AE18-DF85-E053-4B5F-441DEAE775E3}"/>
          </ac:spMkLst>
        </pc:spChg>
        <pc:spChg chg="add mod">
          <ac:chgData name="Matthieu De Mari" userId="dfb708c9-d8dc-439f-9a3b-c772bf4a311c" providerId="ADAL" clId="{0C574F24-0842-4510-AB61-4E12E986D5CF}" dt="2023-01-25T07:37:47.263" v="33880" actId="693"/>
          <ac:spMkLst>
            <pc:docMk/>
            <pc:sldMk cId="1620224169" sldId="577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6:51.563" v="33864" actId="1038"/>
          <ac:picMkLst>
            <pc:docMk/>
            <pc:sldMk cId="1620224169" sldId="577"/>
            <ac:picMk id="5" creationId="{A24117B4-9943-53F6-ED9D-46E8346E5B3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74187107" sldId="578"/>
        </pc:sldMkLst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3310856794" sldId="578"/>
        </pc:sldMkLst>
        <pc:spChg chg="add mod">
          <ac:chgData name="Matthieu De Mari" userId="dfb708c9-d8dc-439f-9a3b-c772bf4a311c" providerId="ADAL" clId="{0C574F24-0842-4510-AB61-4E12E986D5CF}" dt="2023-01-25T07:42:18.222" v="34245" actId="21"/>
          <ac:spMkLst>
            <pc:docMk/>
            <pc:sldMk cId="3310856794" sldId="578"/>
            <ac:spMk id="4" creationId="{75BA27BA-A00B-0FCE-0582-78B6656F33F4}"/>
          </ac:spMkLst>
        </pc:spChg>
        <pc:spChg chg="add del mod ord">
          <ac:chgData name="Matthieu De Mari" userId="dfb708c9-d8dc-439f-9a3b-c772bf4a311c" providerId="ADAL" clId="{0C574F24-0842-4510-AB61-4E12E986D5CF}" dt="2023-01-25T07:42:10.749" v="34244" actId="478"/>
          <ac:spMkLst>
            <pc:docMk/>
            <pc:sldMk cId="3310856794" sldId="578"/>
            <ac:spMk id="6" creationId="{5CF180AD-EB03-DB74-6AD8-D0C71E97EAE8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7" creationId="{5996AD53-0712-70A7-41F2-9148E244C3BE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8" creationId="{99E8D598-83F3-EF9A-9E5D-C637ED44712B}"/>
          </ac:spMkLst>
        </pc:spChg>
        <pc:spChg chg="add mod ord">
          <ac:chgData name="Matthieu De Mari" userId="dfb708c9-d8dc-439f-9a3b-c772bf4a311c" providerId="ADAL" clId="{0C574F24-0842-4510-AB61-4E12E986D5CF}" dt="2023-01-25T07:46:40.077" v="34659" actId="20577"/>
          <ac:spMkLst>
            <pc:docMk/>
            <pc:sldMk cId="3310856794" sldId="578"/>
            <ac:spMk id="9" creationId="{C36A3827-979C-6ACF-D7C4-9F6B61648B99}"/>
          </ac:spMkLst>
        </pc:spChg>
        <pc:spChg chg="add del mod ord">
          <ac:chgData name="Matthieu De Mari" userId="dfb708c9-d8dc-439f-9a3b-c772bf4a311c" providerId="ADAL" clId="{0C574F24-0842-4510-AB61-4E12E986D5CF}" dt="2023-01-25T07:43:31.030" v="34257" actId="478"/>
          <ac:spMkLst>
            <pc:docMk/>
            <pc:sldMk cId="3310856794" sldId="578"/>
            <ac:spMk id="10" creationId="{3365544C-667E-1B07-F336-3F07762C1ABF}"/>
          </ac:spMkLst>
        </pc:spChg>
        <pc:spChg chg="add del mod ord">
          <ac:chgData name="Matthieu De Mari" userId="dfb708c9-d8dc-439f-9a3b-c772bf4a311c" providerId="ADAL" clId="{0C574F24-0842-4510-AB61-4E12E986D5CF}" dt="2023-01-25T07:42:47.088" v="34249" actId="478"/>
          <ac:spMkLst>
            <pc:docMk/>
            <pc:sldMk cId="3310856794" sldId="578"/>
            <ac:spMk id="11" creationId="{6CEA02E3-962B-FD97-CB2A-0A7B2B384C01}"/>
          </ac:spMkLst>
        </pc:spChg>
        <pc:spChg chg="add mod">
          <ac:chgData name="Matthieu De Mari" userId="dfb708c9-d8dc-439f-9a3b-c772bf4a311c" providerId="ADAL" clId="{0C574F24-0842-4510-AB61-4E12E986D5CF}" dt="2023-01-25T07:45:24.282" v="34588" actId="14100"/>
          <ac:spMkLst>
            <pc:docMk/>
            <pc:sldMk cId="3310856794" sldId="578"/>
            <ac:spMk id="16" creationId="{5CF0157F-6568-59C9-9C76-67042E94E139}"/>
          </ac:spMkLst>
        </pc:spChg>
        <pc:picChg chg="add del mod">
          <ac:chgData name="Matthieu De Mari" userId="dfb708c9-d8dc-439f-9a3b-c772bf4a311c" providerId="ADAL" clId="{0C574F24-0842-4510-AB61-4E12E986D5CF}" dt="2023-01-25T07:37:56.395" v="33882" actId="21"/>
          <ac:picMkLst>
            <pc:docMk/>
            <pc:sldMk cId="3310856794" sldId="578"/>
            <ac:picMk id="3" creationId="{30B719AD-4860-F9EF-A5D5-98955E5199F7}"/>
          </ac:picMkLst>
        </pc:picChg>
        <pc:picChg chg="del">
          <ac:chgData name="Matthieu De Mari" userId="dfb708c9-d8dc-439f-9a3b-c772bf4a311c" providerId="ADAL" clId="{0C574F24-0842-4510-AB61-4E12E986D5CF}" dt="2023-01-25T07:34:26.573" v="33772" actId="478"/>
          <ac:picMkLst>
            <pc:docMk/>
            <pc:sldMk cId="3310856794" sldId="578"/>
            <ac:picMk id="5" creationId="{A24117B4-9943-53F6-ED9D-46E8346E5B3F}"/>
          </ac:picMkLst>
        </pc:picChg>
        <pc:picChg chg="add del mod">
          <ac:chgData name="Matthieu De Mari" userId="dfb708c9-d8dc-439f-9a3b-c772bf4a311c" providerId="ADAL" clId="{0C574F24-0842-4510-AB61-4E12E986D5CF}" dt="2023-01-25T07:42:55.930" v="34252" actId="478"/>
          <ac:picMkLst>
            <pc:docMk/>
            <pc:sldMk cId="3310856794" sldId="578"/>
            <ac:picMk id="13" creationId="{13A2E616-0EA6-4011-9EEF-0412830C2676}"/>
          </ac:picMkLst>
        </pc:picChg>
        <pc:picChg chg="add mod modCrop">
          <ac:chgData name="Matthieu De Mari" userId="dfb708c9-d8dc-439f-9a3b-c772bf4a311c" providerId="ADAL" clId="{0C574F24-0842-4510-AB61-4E12E986D5CF}" dt="2023-01-25T07:45:42.993" v="34600" actId="1037"/>
          <ac:picMkLst>
            <pc:docMk/>
            <pc:sldMk cId="3310856794" sldId="578"/>
            <ac:picMk id="15" creationId="{D5BB952A-D02B-AB55-6062-2A9EE5E7F4D7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3045576156" sldId="579"/>
        </pc:sldMkLst>
        <pc:spChg chg="add mod">
          <ac:chgData name="Matthieu De Mari" userId="dfb708c9-d8dc-439f-9a3b-c772bf4a311c" providerId="ADAL" clId="{0C574F24-0842-4510-AB61-4E12E986D5CF}" dt="2023-01-25T07:38:35.721" v="33895" actId="14100"/>
          <ac:spMkLst>
            <pc:docMk/>
            <pc:sldMk cId="3045576156" sldId="579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0:04.761" v="33914" actId="2711"/>
          <ac:spMkLst>
            <pc:docMk/>
            <pc:sldMk cId="3045576156" sldId="579"/>
            <ac:spMk id="8" creationId="{56F73953-A2CE-A62E-D071-2A65983D9173}"/>
          </ac:spMkLst>
        </pc:spChg>
        <pc:spChg chg="mod ord">
          <ac:chgData name="Matthieu De Mari" userId="dfb708c9-d8dc-439f-9a3b-c772bf4a311c" providerId="ADAL" clId="{0C574F24-0842-4510-AB61-4E12E986D5CF}" dt="2023-01-25T07:38:24.239" v="33891" actId="14100"/>
          <ac:spMkLst>
            <pc:docMk/>
            <pc:sldMk cId="3045576156" sldId="579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8:09.016" v="33886" actId="732"/>
          <ac:picMkLst>
            <pc:docMk/>
            <pc:sldMk cId="3045576156" sldId="579"/>
            <ac:picMk id="2" creationId="{EA09EC47-53EC-0757-D626-25F76A435626}"/>
          </ac:picMkLst>
        </pc:picChg>
        <pc:picChg chg="del">
          <ac:chgData name="Matthieu De Mari" userId="dfb708c9-d8dc-439f-9a3b-c772bf4a311c" providerId="ADAL" clId="{0C574F24-0842-4510-AB61-4E12E986D5CF}" dt="2023-01-25T07:37:58.120" v="33883" actId="478"/>
          <ac:picMkLst>
            <pc:docMk/>
            <pc:sldMk cId="3045576156" sldId="579"/>
            <ac:picMk id="5" creationId="{A24117B4-9943-53F6-ED9D-46E8346E5B3F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4030169117" sldId="580"/>
        </pc:sldMkLst>
        <pc:spChg chg="del">
          <ac:chgData name="Matthieu De Mari" userId="dfb708c9-d8dc-439f-9a3b-c772bf4a311c" providerId="ADAL" clId="{0C574F24-0842-4510-AB61-4E12E986D5CF}" dt="2023-01-25T07:39:43.262" v="33904" actId="478"/>
          <ac:spMkLst>
            <pc:docMk/>
            <pc:sldMk cId="4030169117" sldId="580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2:00.340" v="34242" actId="113"/>
          <ac:spMkLst>
            <pc:docMk/>
            <pc:sldMk cId="4030169117" sldId="580"/>
            <ac:spMk id="8" creationId="{56F73953-A2CE-A62E-D071-2A65983D9173}"/>
          </ac:spMkLst>
        </pc:spChg>
        <pc:spChg chg="del">
          <ac:chgData name="Matthieu De Mari" userId="dfb708c9-d8dc-439f-9a3b-c772bf4a311c" providerId="ADAL" clId="{0C574F24-0842-4510-AB61-4E12E986D5CF}" dt="2023-01-25T07:39:41.668" v="33902" actId="478"/>
          <ac:spMkLst>
            <pc:docMk/>
            <pc:sldMk cId="4030169117" sldId="580"/>
            <ac:spMk id="10" creationId="{535837A7-8A74-9598-E7D0-79106D91B0AE}"/>
          </ac:spMkLst>
        </pc:spChg>
        <pc:picChg chg="del">
          <ac:chgData name="Matthieu De Mari" userId="dfb708c9-d8dc-439f-9a3b-c772bf4a311c" providerId="ADAL" clId="{0C574F24-0842-4510-AB61-4E12E986D5CF}" dt="2023-01-25T07:39:42.160" v="33903" actId="478"/>
          <ac:picMkLst>
            <pc:docMk/>
            <pc:sldMk cId="4030169117" sldId="580"/>
            <ac:picMk id="2" creationId="{EA09EC47-53EC-0757-D626-25F76A435626}"/>
          </ac:picMkLst>
        </pc:picChg>
        <pc:picChg chg="add mod">
          <ac:chgData name="Matthieu De Mari" userId="dfb708c9-d8dc-439f-9a3b-c772bf4a311c" providerId="ADAL" clId="{0C574F24-0842-4510-AB61-4E12E986D5CF}" dt="2023-01-25T07:39:46.420" v="33906" actId="1076"/>
          <ac:picMkLst>
            <pc:docMk/>
            <pc:sldMk cId="4030169117" sldId="580"/>
            <ac:picMk id="5" creationId="{D5414E21-5814-E30A-0474-771DE2E61237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134879360" sldId="581"/>
        </pc:sldMkLst>
      </pc:sldChg>
      <pc:sldChg chg="addSp delSp modSp new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917652216" sldId="581"/>
        </pc:sldMkLst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2" creationId="{2122991D-E4E7-89B6-F3E0-C34922D3AAEF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3" creationId="{7981D60A-8529-65C3-F5E4-581577D1D704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4" creationId="{FC167472-C2E4-7EFD-2BCB-12F9ACE13818}"/>
          </ac:spMkLst>
        </pc:spChg>
        <pc:spChg chg="add mod ord">
          <ac:chgData name="Matthieu De Mari" userId="dfb708c9-d8dc-439f-9a3b-c772bf4a311c" providerId="ADAL" clId="{0C574F24-0842-4510-AB61-4E12E986D5CF}" dt="2023-01-25T07:46:48.289" v="34661"/>
          <ac:spMkLst>
            <pc:docMk/>
            <pc:sldMk cId="2917652216" sldId="581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6:32.352" v="34636" actId="1036"/>
          <ac:picMkLst>
            <pc:docMk/>
            <pc:sldMk cId="2917652216" sldId="581"/>
            <ac:picMk id="6" creationId="{9273E8C8-D9B8-0CFB-D144-4318B5BEFA20}"/>
          </ac:picMkLst>
        </pc:picChg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439977088" sldId="582"/>
        </pc:sldMkLst>
        <pc:spChg chg="add mod ord">
          <ac:chgData name="Matthieu De Mari" userId="dfb708c9-d8dc-439f-9a3b-c772bf4a311c" providerId="ADAL" clId="{0C574F24-0842-4510-AB61-4E12E986D5CF}" dt="2023-01-25T07:48:52.692" v="34836" actId="20577"/>
          <ac:spMkLst>
            <pc:docMk/>
            <pc:sldMk cId="439977088" sldId="582"/>
            <ac:spMk id="4" creationId="{720BC5D3-5690-1CC7-4476-5F4D434E7343}"/>
          </ac:spMkLst>
        </pc:spChg>
        <pc:spChg chg="mod ord">
          <ac:chgData name="Matthieu De Mari" userId="dfb708c9-d8dc-439f-9a3b-c772bf4a311c" providerId="ADAL" clId="{0C574F24-0842-4510-AB61-4E12E986D5CF}" dt="2023-01-25T07:48:15.798" v="34727" actId="700"/>
          <ac:spMkLst>
            <pc:docMk/>
            <pc:sldMk cId="439977088" sldId="582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8:58.642" v="34838" actId="1076"/>
          <ac:picMkLst>
            <pc:docMk/>
            <pc:sldMk cId="439977088" sldId="582"/>
            <ac:picMk id="3" creationId="{9E78ADEC-B29A-5E01-25E5-5D154C757A8E}"/>
          </ac:picMkLst>
        </pc:picChg>
        <pc:picChg chg="del">
          <ac:chgData name="Matthieu De Mari" userId="dfb708c9-d8dc-439f-9a3b-c772bf4a311c" providerId="ADAL" clId="{0C574F24-0842-4510-AB61-4E12E986D5CF}" dt="2023-01-25T07:46:56.748" v="34663" actId="478"/>
          <ac:picMkLst>
            <pc:docMk/>
            <pc:sldMk cId="439977088" sldId="582"/>
            <ac:picMk id="6" creationId="{9273E8C8-D9B8-0CFB-D144-4318B5BEFA20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162878205" sldId="582"/>
        </pc:sldMkLst>
      </pc:sldChg>
      <pc:sldChg chg="addSp modSp new del mod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616952380" sldId="583"/>
        </pc:sldMkLst>
        <pc:spChg chg="mod">
          <ac:chgData name="Matthieu De Mari" userId="dfb708c9-d8dc-439f-9a3b-c772bf4a311c" providerId="ADAL" clId="{0C574F24-0842-4510-AB61-4E12E986D5CF}" dt="2023-01-25T07:49:54.455" v="34927" actId="20577"/>
          <ac:spMkLst>
            <pc:docMk/>
            <pc:sldMk cId="2616952380" sldId="583"/>
            <ac:spMk id="2" creationId="{414B51D0-3157-BB55-3D73-2FB657EE111C}"/>
          </ac:spMkLst>
        </pc:spChg>
        <pc:picChg chg="add mod">
          <ac:chgData name="Matthieu De Mari" userId="dfb708c9-d8dc-439f-9a3b-c772bf4a311c" providerId="ADAL" clId="{0C574F24-0842-4510-AB61-4E12E986D5CF}" dt="2023-01-25T07:49:29.348" v="34909" actId="14100"/>
          <ac:picMkLst>
            <pc:docMk/>
            <pc:sldMk cId="2616952380" sldId="583"/>
            <ac:picMk id="4" creationId="{67BACBEC-BCD7-CC8D-3FB8-E80788F60BD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761289253" sldId="583"/>
        </pc:sldMkLst>
      </pc:sldChg>
      <pc:sldChg chg="modSp add mod ord">
        <pc:chgData name="Matthieu De Mari" userId="dfb708c9-d8dc-439f-9a3b-c772bf4a311c" providerId="ADAL" clId="{0C574F24-0842-4510-AB61-4E12E986D5CF}" dt="2023-01-25T08:01:29.550" v="36165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0C574F24-0842-4510-AB61-4E12E986D5CF}" dt="2023-01-25T08:01:29.550" v="36165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5:02.264" v="35515" actId="27636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7:55:02.269" v="35516" actId="27636"/>
          <ac:spMkLst>
            <pc:docMk/>
            <pc:sldMk cId="4234745274" sldId="584"/>
            <ac:spMk id="4" creationId="{7E420A50-DCDA-4FEF-986F-775F53063E3A}"/>
          </ac:spMkLst>
        </pc:spChg>
      </pc:sldChg>
    </pc:docChg>
  </pc:docChgLst>
</pc:chgInfo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61.png"/><Relationship Id="rId1" Type="http://schemas.openxmlformats.org/officeDocument/2006/relationships/image" Target="../media/image551.png"/><Relationship Id="rId6" Type="http://schemas.openxmlformats.org/officeDocument/2006/relationships/image" Target="../media/image601.png"/><Relationship Id="rId5" Type="http://schemas.openxmlformats.org/officeDocument/2006/relationships/image" Target="../media/image591.png"/><Relationship Id="rId4" Type="http://schemas.openxmlformats.org/officeDocument/2006/relationships/image" Target="../media/image58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3A6167-6C2C-41A9-928F-00AC906DF1A5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41F89D17-E815-4EF3-9C0E-76B05CBBA708}">
      <dgm:prSet phldrT="[Text]"/>
      <dgm:spPr/>
      <dgm:t>
        <a:bodyPr/>
        <a:lstStyle/>
        <a:p>
          <a:r>
            <a:rPr lang="en-GB" dirty="0"/>
            <a:t>Forward pass on dataset samples</a:t>
          </a:r>
          <a:endParaRPr lang="en-SG" dirty="0"/>
        </a:p>
      </dgm:t>
    </dgm:pt>
    <dgm:pt modelId="{D574C9C1-A4AA-49C5-819B-4EBBC2772820}" type="parTrans" cxnId="{F25C8719-77E5-455A-B589-496DA3355AED}">
      <dgm:prSet/>
      <dgm:spPr/>
      <dgm:t>
        <a:bodyPr/>
        <a:lstStyle/>
        <a:p>
          <a:endParaRPr lang="en-SG"/>
        </a:p>
      </dgm:t>
    </dgm:pt>
    <dgm:pt modelId="{6814B458-A7AA-417B-8859-91B172FC904B}" type="sibTrans" cxnId="{F25C8719-77E5-455A-B589-496DA3355AED}">
      <dgm:prSet/>
      <dgm:spPr/>
      <dgm:t>
        <a:bodyPr/>
        <a:lstStyle/>
        <a:p>
          <a:endParaRPr lang="en-SG"/>
        </a:p>
      </dgm:t>
    </dgm:pt>
    <dgm:pt modelId="{6545BB5F-BB69-45FB-8811-4B221CACAD67}">
      <dgm:prSet phldrT="[Text]"/>
      <dgm:spPr/>
      <dgm:t>
        <a:bodyPr/>
        <a:lstStyle/>
        <a:p>
          <a:r>
            <a:rPr lang="en-GB" dirty="0"/>
            <a:t>Compute errors and loss function</a:t>
          </a:r>
          <a:endParaRPr lang="en-SG" dirty="0"/>
        </a:p>
      </dgm:t>
    </dgm:pt>
    <dgm:pt modelId="{6A5A4F9E-BE99-42D7-A35F-0BCA3AC90027}" type="parTrans" cxnId="{4072BBAE-EB0F-4858-9AA8-34BDE2321EE3}">
      <dgm:prSet/>
      <dgm:spPr/>
      <dgm:t>
        <a:bodyPr/>
        <a:lstStyle/>
        <a:p>
          <a:endParaRPr lang="en-SG"/>
        </a:p>
      </dgm:t>
    </dgm:pt>
    <dgm:pt modelId="{7FA04941-7D82-48FE-A18B-C5F96CD43522}" type="sibTrans" cxnId="{4072BBAE-EB0F-4858-9AA8-34BDE2321EE3}">
      <dgm:prSet/>
      <dgm:spPr/>
      <dgm:t>
        <a:bodyPr/>
        <a:lstStyle/>
        <a:p>
          <a:endParaRPr lang="en-SG"/>
        </a:p>
      </dgm:t>
    </dgm:pt>
    <dgm:pt modelId="{B214E32C-B9C1-412B-92AE-F7AF02D76F06}">
      <dgm:prSet phldrT="[Text]"/>
      <dgm:spPr/>
      <dgm:t>
        <a:bodyPr/>
        <a:lstStyle/>
        <a:p>
          <a:r>
            <a:rPr lang="en-GB" dirty="0"/>
            <a:t>Use new loss value to compute gradients</a:t>
          </a:r>
          <a:endParaRPr lang="en-SG" dirty="0"/>
        </a:p>
      </dgm:t>
    </dgm:pt>
    <dgm:pt modelId="{B4D93966-2CA3-49B4-8245-3B3CBEC803CF}" type="parTrans" cxnId="{EEC1F1A9-454B-4B91-8C02-638D90D2AA64}">
      <dgm:prSet/>
      <dgm:spPr/>
      <dgm:t>
        <a:bodyPr/>
        <a:lstStyle/>
        <a:p>
          <a:endParaRPr lang="en-SG"/>
        </a:p>
      </dgm:t>
    </dgm:pt>
    <dgm:pt modelId="{EEAA2037-DE38-4FB4-8D50-20CC3EED9FF8}" type="sibTrans" cxnId="{EEC1F1A9-454B-4B91-8C02-638D90D2AA64}">
      <dgm:prSet/>
      <dgm:spPr/>
      <dgm:t>
        <a:bodyPr/>
        <a:lstStyle/>
        <a:p>
          <a:endParaRPr lang="en-SG"/>
        </a:p>
      </dgm:t>
    </dgm:pt>
    <dgm:pt modelId="{120BB4AA-17A5-406A-8B51-07AF07AB61C6}">
      <dgm:prSet phldrT="[Text]"/>
      <dgm:spPr/>
      <dgm:t>
        <a:bodyPr/>
        <a:lstStyle/>
        <a:p>
          <a:r>
            <a:rPr lang="en-GB" dirty="0"/>
            <a:t>Adjust parameters with backprop</a:t>
          </a:r>
          <a:endParaRPr lang="en-SG" dirty="0"/>
        </a:p>
      </dgm:t>
    </dgm:pt>
    <dgm:pt modelId="{16603F4F-52DF-4D0B-AF91-D2FE7152A818}" type="parTrans" cxnId="{AAA27A83-EB4E-4F3E-9FB7-89F8D9EA21F7}">
      <dgm:prSet/>
      <dgm:spPr/>
      <dgm:t>
        <a:bodyPr/>
        <a:lstStyle/>
        <a:p>
          <a:endParaRPr lang="en-SG"/>
        </a:p>
      </dgm:t>
    </dgm:pt>
    <dgm:pt modelId="{592C4D06-EFC7-4614-B593-DC524C227D28}" type="sibTrans" cxnId="{AAA27A83-EB4E-4F3E-9FB7-89F8D9EA21F7}">
      <dgm:prSet/>
      <dgm:spPr/>
      <dgm:t>
        <a:bodyPr/>
        <a:lstStyle/>
        <a:p>
          <a:endParaRPr lang="en-SG"/>
        </a:p>
      </dgm:t>
    </dgm:pt>
    <dgm:pt modelId="{98E926EB-135D-48DD-863B-667F3679062A}">
      <dgm:prSet phldrT="[Text]"/>
      <dgm:spPr/>
      <dgm:t>
        <a:bodyPr/>
        <a:lstStyle/>
        <a:p>
          <a:r>
            <a:rPr lang="en-GB" dirty="0"/>
            <a:t>Repeat until convergence or max number of iterations</a:t>
          </a:r>
          <a:endParaRPr lang="en-SG" dirty="0"/>
        </a:p>
      </dgm:t>
    </dgm:pt>
    <dgm:pt modelId="{5558CFFD-9184-4A0B-A556-2DC05242B701}" type="parTrans" cxnId="{D8820F00-5162-4053-8D1F-AECF67F9F5B7}">
      <dgm:prSet/>
      <dgm:spPr/>
      <dgm:t>
        <a:bodyPr/>
        <a:lstStyle/>
        <a:p>
          <a:endParaRPr lang="en-SG"/>
        </a:p>
      </dgm:t>
    </dgm:pt>
    <dgm:pt modelId="{6EB6D0D8-91DA-4F04-83EE-493CE9F6AD58}" type="sibTrans" cxnId="{D8820F00-5162-4053-8D1F-AECF67F9F5B7}">
      <dgm:prSet/>
      <dgm:spPr/>
      <dgm:t>
        <a:bodyPr/>
        <a:lstStyle/>
        <a:p>
          <a:endParaRPr lang="en-SG"/>
        </a:p>
      </dgm:t>
    </dgm:pt>
    <dgm:pt modelId="{16A4867E-33FE-4328-95A1-AFFB04A47A61}" type="pres">
      <dgm:prSet presAssocID="{3A3A6167-6C2C-41A9-928F-00AC906DF1A5}" presName="cycle" presStyleCnt="0">
        <dgm:presLayoutVars>
          <dgm:dir/>
          <dgm:resizeHandles val="exact"/>
        </dgm:presLayoutVars>
      </dgm:prSet>
      <dgm:spPr/>
    </dgm:pt>
    <dgm:pt modelId="{AEDB912B-6CD0-4E62-BC46-7374D0B7F531}" type="pres">
      <dgm:prSet presAssocID="{41F89D17-E815-4EF3-9C0E-76B05CBBA708}" presName="node" presStyleLbl="node1" presStyleIdx="0" presStyleCnt="5">
        <dgm:presLayoutVars>
          <dgm:bulletEnabled val="1"/>
        </dgm:presLayoutVars>
      </dgm:prSet>
      <dgm:spPr/>
    </dgm:pt>
    <dgm:pt modelId="{E3FB4E1A-8773-414E-A870-FE7E122753E5}" type="pres">
      <dgm:prSet presAssocID="{41F89D17-E815-4EF3-9C0E-76B05CBBA708}" presName="spNode" presStyleCnt="0"/>
      <dgm:spPr/>
    </dgm:pt>
    <dgm:pt modelId="{19CEF774-A24B-43ED-8BE5-AFF3B996D8C8}" type="pres">
      <dgm:prSet presAssocID="{6814B458-A7AA-417B-8859-91B172FC904B}" presName="sibTrans" presStyleLbl="sibTrans1D1" presStyleIdx="0" presStyleCnt="5"/>
      <dgm:spPr/>
    </dgm:pt>
    <dgm:pt modelId="{A2B26C80-8B96-4323-8DD4-30823C8F3E5F}" type="pres">
      <dgm:prSet presAssocID="{6545BB5F-BB69-45FB-8811-4B221CACAD67}" presName="node" presStyleLbl="node1" presStyleIdx="1" presStyleCnt="5">
        <dgm:presLayoutVars>
          <dgm:bulletEnabled val="1"/>
        </dgm:presLayoutVars>
      </dgm:prSet>
      <dgm:spPr/>
    </dgm:pt>
    <dgm:pt modelId="{DC07A6E1-4698-4D67-BBCD-57223FF638DC}" type="pres">
      <dgm:prSet presAssocID="{6545BB5F-BB69-45FB-8811-4B221CACAD67}" presName="spNode" presStyleCnt="0"/>
      <dgm:spPr/>
    </dgm:pt>
    <dgm:pt modelId="{A0EC7985-B24D-480A-A50B-D408962B841E}" type="pres">
      <dgm:prSet presAssocID="{7FA04941-7D82-48FE-A18B-C5F96CD43522}" presName="sibTrans" presStyleLbl="sibTrans1D1" presStyleIdx="1" presStyleCnt="5"/>
      <dgm:spPr/>
    </dgm:pt>
    <dgm:pt modelId="{C8629A62-D246-4C9C-A371-EF172DD923CB}" type="pres">
      <dgm:prSet presAssocID="{B214E32C-B9C1-412B-92AE-F7AF02D76F06}" presName="node" presStyleLbl="node1" presStyleIdx="2" presStyleCnt="5">
        <dgm:presLayoutVars>
          <dgm:bulletEnabled val="1"/>
        </dgm:presLayoutVars>
      </dgm:prSet>
      <dgm:spPr/>
    </dgm:pt>
    <dgm:pt modelId="{BE531EF3-27B2-4E28-88C6-4F4288227334}" type="pres">
      <dgm:prSet presAssocID="{B214E32C-B9C1-412B-92AE-F7AF02D76F06}" presName="spNode" presStyleCnt="0"/>
      <dgm:spPr/>
    </dgm:pt>
    <dgm:pt modelId="{8DFFBC6C-5BF6-494E-BCD9-7424940D0A5A}" type="pres">
      <dgm:prSet presAssocID="{EEAA2037-DE38-4FB4-8D50-20CC3EED9FF8}" presName="sibTrans" presStyleLbl="sibTrans1D1" presStyleIdx="2" presStyleCnt="5"/>
      <dgm:spPr/>
    </dgm:pt>
    <dgm:pt modelId="{26F845D7-0B32-4806-A7A4-F7842CCAA6AE}" type="pres">
      <dgm:prSet presAssocID="{120BB4AA-17A5-406A-8B51-07AF07AB61C6}" presName="node" presStyleLbl="node1" presStyleIdx="3" presStyleCnt="5">
        <dgm:presLayoutVars>
          <dgm:bulletEnabled val="1"/>
        </dgm:presLayoutVars>
      </dgm:prSet>
      <dgm:spPr/>
    </dgm:pt>
    <dgm:pt modelId="{BE34E1A7-4B43-4229-A12F-14C9D7ED8129}" type="pres">
      <dgm:prSet presAssocID="{120BB4AA-17A5-406A-8B51-07AF07AB61C6}" presName="spNode" presStyleCnt="0"/>
      <dgm:spPr/>
    </dgm:pt>
    <dgm:pt modelId="{0F15C40D-6C55-477D-BCD9-DEE2F7605961}" type="pres">
      <dgm:prSet presAssocID="{592C4D06-EFC7-4614-B593-DC524C227D28}" presName="sibTrans" presStyleLbl="sibTrans1D1" presStyleIdx="3" presStyleCnt="5"/>
      <dgm:spPr/>
    </dgm:pt>
    <dgm:pt modelId="{7B051FAB-4F2C-43A6-A08D-D8A73D6B2C30}" type="pres">
      <dgm:prSet presAssocID="{98E926EB-135D-48DD-863B-667F3679062A}" presName="node" presStyleLbl="node1" presStyleIdx="4" presStyleCnt="5">
        <dgm:presLayoutVars>
          <dgm:bulletEnabled val="1"/>
        </dgm:presLayoutVars>
      </dgm:prSet>
      <dgm:spPr/>
    </dgm:pt>
    <dgm:pt modelId="{A8EA45B7-AB43-4CCA-9DAD-DC3B6AC6A264}" type="pres">
      <dgm:prSet presAssocID="{98E926EB-135D-48DD-863B-667F3679062A}" presName="spNode" presStyleCnt="0"/>
      <dgm:spPr/>
    </dgm:pt>
    <dgm:pt modelId="{E3D06BB9-B2E3-4E43-B093-97F8E2A98751}" type="pres">
      <dgm:prSet presAssocID="{6EB6D0D8-91DA-4F04-83EE-493CE9F6AD58}" presName="sibTrans" presStyleLbl="sibTrans1D1" presStyleIdx="4" presStyleCnt="5"/>
      <dgm:spPr/>
    </dgm:pt>
  </dgm:ptLst>
  <dgm:cxnLst>
    <dgm:cxn modelId="{D8820F00-5162-4053-8D1F-AECF67F9F5B7}" srcId="{3A3A6167-6C2C-41A9-928F-00AC906DF1A5}" destId="{98E926EB-135D-48DD-863B-667F3679062A}" srcOrd="4" destOrd="0" parTransId="{5558CFFD-9184-4A0B-A556-2DC05242B701}" sibTransId="{6EB6D0D8-91DA-4F04-83EE-493CE9F6AD58}"/>
    <dgm:cxn modelId="{9F069111-3A34-4A2C-914D-A48CEF2A3FEB}" type="presOf" srcId="{6814B458-A7AA-417B-8859-91B172FC904B}" destId="{19CEF774-A24B-43ED-8BE5-AFF3B996D8C8}" srcOrd="0" destOrd="0" presId="urn:microsoft.com/office/officeart/2005/8/layout/cycle5"/>
    <dgm:cxn modelId="{77E51012-95B4-4D47-8B78-3EBFD36CF56E}" type="presOf" srcId="{6545BB5F-BB69-45FB-8811-4B221CACAD67}" destId="{A2B26C80-8B96-4323-8DD4-30823C8F3E5F}" srcOrd="0" destOrd="0" presId="urn:microsoft.com/office/officeart/2005/8/layout/cycle5"/>
    <dgm:cxn modelId="{F25C8719-77E5-455A-B589-496DA3355AED}" srcId="{3A3A6167-6C2C-41A9-928F-00AC906DF1A5}" destId="{41F89D17-E815-4EF3-9C0E-76B05CBBA708}" srcOrd="0" destOrd="0" parTransId="{D574C9C1-A4AA-49C5-819B-4EBBC2772820}" sibTransId="{6814B458-A7AA-417B-8859-91B172FC904B}"/>
    <dgm:cxn modelId="{AC15012A-1397-4786-943C-EFDDD30451C6}" type="presOf" srcId="{6EB6D0D8-91DA-4F04-83EE-493CE9F6AD58}" destId="{E3D06BB9-B2E3-4E43-B093-97F8E2A98751}" srcOrd="0" destOrd="0" presId="urn:microsoft.com/office/officeart/2005/8/layout/cycle5"/>
    <dgm:cxn modelId="{88DA9D48-2D17-499B-A44B-455B69F7AB15}" type="presOf" srcId="{3A3A6167-6C2C-41A9-928F-00AC906DF1A5}" destId="{16A4867E-33FE-4328-95A1-AFFB04A47A61}" srcOrd="0" destOrd="0" presId="urn:microsoft.com/office/officeart/2005/8/layout/cycle5"/>
    <dgm:cxn modelId="{DB8DFA4A-D332-4630-8C7A-92BED060A141}" type="presOf" srcId="{41F89D17-E815-4EF3-9C0E-76B05CBBA708}" destId="{AEDB912B-6CD0-4E62-BC46-7374D0B7F531}" srcOrd="0" destOrd="0" presId="urn:microsoft.com/office/officeart/2005/8/layout/cycle5"/>
    <dgm:cxn modelId="{9DEB4078-72EF-48B8-B712-36BDE9D14531}" type="presOf" srcId="{B214E32C-B9C1-412B-92AE-F7AF02D76F06}" destId="{C8629A62-D246-4C9C-A371-EF172DD923CB}" srcOrd="0" destOrd="0" presId="urn:microsoft.com/office/officeart/2005/8/layout/cycle5"/>
    <dgm:cxn modelId="{AAA27A83-EB4E-4F3E-9FB7-89F8D9EA21F7}" srcId="{3A3A6167-6C2C-41A9-928F-00AC906DF1A5}" destId="{120BB4AA-17A5-406A-8B51-07AF07AB61C6}" srcOrd="3" destOrd="0" parTransId="{16603F4F-52DF-4D0B-AF91-D2FE7152A818}" sibTransId="{592C4D06-EFC7-4614-B593-DC524C227D28}"/>
    <dgm:cxn modelId="{01F1A7A5-1733-4FCF-AA46-F8825AA820AB}" type="presOf" srcId="{EEAA2037-DE38-4FB4-8D50-20CC3EED9FF8}" destId="{8DFFBC6C-5BF6-494E-BCD9-7424940D0A5A}" srcOrd="0" destOrd="0" presId="urn:microsoft.com/office/officeart/2005/8/layout/cycle5"/>
    <dgm:cxn modelId="{EEC1F1A9-454B-4B91-8C02-638D90D2AA64}" srcId="{3A3A6167-6C2C-41A9-928F-00AC906DF1A5}" destId="{B214E32C-B9C1-412B-92AE-F7AF02D76F06}" srcOrd="2" destOrd="0" parTransId="{B4D93966-2CA3-49B4-8245-3B3CBEC803CF}" sibTransId="{EEAA2037-DE38-4FB4-8D50-20CC3EED9FF8}"/>
    <dgm:cxn modelId="{4072BBAE-EB0F-4858-9AA8-34BDE2321EE3}" srcId="{3A3A6167-6C2C-41A9-928F-00AC906DF1A5}" destId="{6545BB5F-BB69-45FB-8811-4B221CACAD67}" srcOrd="1" destOrd="0" parTransId="{6A5A4F9E-BE99-42D7-A35F-0BCA3AC90027}" sibTransId="{7FA04941-7D82-48FE-A18B-C5F96CD43522}"/>
    <dgm:cxn modelId="{7C6BB8CF-819D-41A3-BCAC-8C81B21A574E}" type="presOf" srcId="{120BB4AA-17A5-406A-8B51-07AF07AB61C6}" destId="{26F845D7-0B32-4806-A7A4-F7842CCAA6AE}" srcOrd="0" destOrd="0" presId="urn:microsoft.com/office/officeart/2005/8/layout/cycle5"/>
    <dgm:cxn modelId="{CAF6AFDC-B7FC-4A12-AD3F-57BF4732225E}" type="presOf" srcId="{98E926EB-135D-48DD-863B-667F3679062A}" destId="{7B051FAB-4F2C-43A6-A08D-D8A73D6B2C30}" srcOrd="0" destOrd="0" presId="urn:microsoft.com/office/officeart/2005/8/layout/cycle5"/>
    <dgm:cxn modelId="{7DA7CAE5-EA06-4833-B334-A9EA0D53E1BF}" type="presOf" srcId="{592C4D06-EFC7-4614-B593-DC524C227D28}" destId="{0F15C40D-6C55-477D-BCD9-DEE2F7605961}" srcOrd="0" destOrd="0" presId="urn:microsoft.com/office/officeart/2005/8/layout/cycle5"/>
    <dgm:cxn modelId="{F67C30EB-AF71-431C-BF16-D1ABBEACD9BF}" type="presOf" srcId="{7FA04941-7D82-48FE-A18B-C5F96CD43522}" destId="{A0EC7985-B24D-480A-A50B-D408962B841E}" srcOrd="0" destOrd="0" presId="urn:microsoft.com/office/officeart/2005/8/layout/cycle5"/>
    <dgm:cxn modelId="{0A405C05-9D5C-4EB9-853F-F84E4EAC2A38}" type="presParOf" srcId="{16A4867E-33FE-4328-95A1-AFFB04A47A61}" destId="{AEDB912B-6CD0-4E62-BC46-7374D0B7F531}" srcOrd="0" destOrd="0" presId="urn:microsoft.com/office/officeart/2005/8/layout/cycle5"/>
    <dgm:cxn modelId="{7A913773-952D-4940-8D6F-1A25B5C19FD4}" type="presParOf" srcId="{16A4867E-33FE-4328-95A1-AFFB04A47A61}" destId="{E3FB4E1A-8773-414E-A870-FE7E122753E5}" srcOrd="1" destOrd="0" presId="urn:microsoft.com/office/officeart/2005/8/layout/cycle5"/>
    <dgm:cxn modelId="{EE5F72D0-9786-493E-B443-07D9A964BD90}" type="presParOf" srcId="{16A4867E-33FE-4328-95A1-AFFB04A47A61}" destId="{19CEF774-A24B-43ED-8BE5-AFF3B996D8C8}" srcOrd="2" destOrd="0" presId="urn:microsoft.com/office/officeart/2005/8/layout/cycle5"/>
    <dgm:cxn modelId="{0AF0B23A-1226-4D0B-B01C-F6C70246B2F4}" type="presParOf" srcId="{16A4867E-33FE-4328-95A1-AFFB04A47A61}" destId="{A2B26C80-8B96-4323-8DD4-30823C8F3E5F}" srcOrd="3" destOrd="0" presId="urn:microsoft.com/office/officeart/2005/8/layout/cycle5"/>
    <dgm:cxn modelId="{8275984F-F314-4330-B706-CAEC1AB445D9}" type="presParOf" srcId="{16A4867E-33FE-4328-95A1-AFFB04A47A61}" destId="{DC07A6E1-4698-4D67-BBCD-57223FF638DC}" srcOrd="4" destOrd="0" presId="urn:microsoft.com/office/officeart/2005/8/layout/cycle5"/>
    <dgm:cxn modelId="{5DDFB205-EF30-4604-BCEC-48F7A71F8A1D}" type="presParOf" srcId="{16A4867E-33FE-4328-95A1-AFFB04A47A61}" destId="{A0EC7985-B24D-480A-A50B-D408962B841E}" srcOrd="5" destOrd="0" presId="urn:microsoft.com/office/officeart/2005/8/layout/cycle5"/>
    <dgm:cxn modelId="{457F1090-122D-4D52-9F58-240655C6771B}" type="presParOf" srcId="{16A4867E-33FE-4328-95A1-AFFB04A47A61}" destId="{C8629A62-D246-4C9C-A371-EF172DD923CB}" srcOrd="6" destOrd="0" presId="urn:microsoft.com/office/officeart/2005/8/layout/cycle5"/>
    <dgm:cxn modelId="{D7AD564F-2CC3-4BBF-9176-9CB18F3331F9}" type="presParOf" srcId="{16A4867E-33FE-4328-95A1-AFFB04A47A61}" destId="{BE531EF3-27B2-4E28-88C6-4F4288227334}" srcOrd="7" destOrd="0" presId="urn:microsoft.com/office/officeart/2005/8/layout/cycle5"/>
    <dgm:cxn modelId="{72D97E56-FFC4-4C05-9345-AFDE75DFCD3F}" type="presParOf" srcId="{16A4867E-33FE-4328-95A1-AFFB04A47A61}" destId="{8DFFBC6C-5BF6-494E-BCD9-7424940D0A5A}" srcOrd="8" destOrd="0" presId="urn:microsoft.com/office/officeart/2005/8/layout/cycle5"/>
    <dgm:cxn modelId="{7C64A811-44F4-49FA-83D5-610691331029}" type="presParOf" srcId="{16A4867E-33FE-4328-95A1-AFFB04A47A61}" destId="{26F845D7-0B32-4806-A7A4-F7842CCAA6AE}" srcOrd="9" destOrd="0" presId="urn:microsoft.com/office/officeart/2005/8/layout/cycle5"/>
    <dgm:cxn modelId="{4B7996C3-1B41-4C70-B5C1-5FDB74E2EAF5}" type="presParOf" srcId="{16A4867E-33FE-4328-95A1-AFFB04A47A61}" destId="{BE34E1A7-4B43-4229-A12F-14C9D7ED8129}" srcOrd="10" destOrd="0" presId="urn:microsoft.com/office/officeart/2005/8/layout/cycle5"/>
    <dgm:cxn modelId="{CA0B12C2-9595-418D-9993-5FA4D6386B56}" type="presParOf" srcId="{16A4867E-33FE-4328-95A1-AFFB04A47A61}" destId="{0F15C40D-6C55-477D-BCD9-DEE2F7605961}" srcOrd="11" destOrd="0" presId="urn:microsoft.com/office/officeart/2005/8/layout/cycle5"/>
    <dgm:cxn modelId="{F1B59F06-66F4-4FB8-A9D6-D04D5D705148}" type="presParOf" srcId="{16A4867E-33FE-4328-95A1-AFFB04A47A61}" destId="{7B051FAB-4F2C-43A6-A08D-D8A73D6B2C30}" srcOrd="12" destOrd="0" presId="urn:microsoft.com/office/officeart/2005/8/layout/cycle5"/>
    <dgm:cxn modelId="{735261C5-2794-4806-841B-2B76AC0C0AC7}" type="presParOf" srcId="{16A4867E-33FE-4328-95A1-AFFB04A47A61}" destId="{A8EA45B7-AB43-4CCA-9DAD-DC3B6AC6A264}" srcOrd="13" destOrd="0" presId="urn:microsoft.com/office/officeart/2005/8/layout/cycle5"/>
    <dgm:cxn modelId="{62AF33B9-2B4D-4A2D-9562-8F85C17B0CDD}" type="presParOf" srcId="{16A4867E-33FE-4328-95A1-AFFB04A47A61}" destId="{E3D06BB9-B2E3-4E43-B093-97F8E2A98751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E82F18-D454-4626-AE02-1404760867DE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F12F9318-A5FD-44E3-8209-FACB9D4294A0}">
      <dgm:prSet phldrT="[Text]"/>
      <dgm:spPr/>
      <dgm:t>
        <a:bodyPr/>
        <a:lstStyle/>
        <a:p>
          <a:r>
            <a:rPr lang="en-GB" b="1" u="sng" dirty="0"/>
            <a:t>High Learning rate value:</a:t>
          </a:r>
        </a:p>
        <a:p>
          <a:r>
            <a:rPr lang="en-GB" dirty="0"/>
            <a:t>Trains faster</a:t>
          </a:r>
        </a:p>
        <a:p>
          <a:r>
            <a:rPr lang="en-GB" dirty="0"/>
            <a:t>Risk of overshooting min</a:t>
          </a:r>
        </a:p>
        <a:p>
          <a:r>
            <a:rPr lang="en-GB" dirty="0"/>
            <a:t>Risk of exploding gradient</a:t>
          </a:r>
          <a:endParaRPr lang="en-SG" dirty="0"/>
        </a:p>
      </dgm:t>
    </dgm:pt>
    <dgm:pt modelId="{E9908850-C1DB-4CEC-B680-A58325D0B62B}" type="parTrans" cxnId="{50077834-EAC0-4C54-B9A0-03989CAA5E47}">
      <dgm:prSet/>
      <dgm:spPr/>
      <dgm:t>
        <a:bodyPr/>
        <a:lstStyle/>
        <a:p>
          <a:endParaRPr lang="en-SG"/>
        </a:p>
      </dgm:t>
    </dgm:pt>
    <dgm:pt modelId="{7B7B5EDB-3CE8-4ACA-900D-5F4877AB76FA}" type="sibTrans" cxnId="{50077834-EAC0-4C54-B9A0-03989CAA5E47}">
      <dgm:prSet/>
      <dgm:spPr/>
      <dgm:t>
        <a:bodyPr/>
        <a:lstStyle/>
        <a:p>
          <a:endParaRPr lang="en-SG"/>
        </a:p>
      </dgm:t>
    </dgm:pt>
    <dgm:pt modelId="{ACD2F848-2833-4BCD-BCA6-E75046157B1B}">
      <dgm:prSet phldrT="[Text]"/>
      <dgm:spPr/>
      <dgm:t>
        <a:bodyPr/>
        <a:lstStyle/>
        <a:p>
          <a:r>
            <a:rPr lang="en-GB" b="1" u="sng" dirty="0"/>
            <a:t>Low learning value:</a:t>
          </a:r>
        </a:p>
        <a:p>
          <a:r>
            <a:rPr lang="en-GB" dirty="0"/>
            <a:t>Trains slow, but safe</a:t>
          </a:r>
        </a:p>
        <a:p>
          <a:r>
            <a:rPr lang="en-GB" dirty="0"/>
            <a:t>Risk of training so slow we barely make any changes</a:t>
          </a:r>
          <a:endParaRPr lang="en-SG" dirty="0"/>
        </a:p>
      </dgm:t>
    </dgm:pt>
    <dgm:pt modelId="{FC13C814-A7F7-49BC-B293-81400E87BE39}" type="parTrans" cxnId="{E646B50F-DB99-4773-829F-1842FCD637B0}">
      <dgm:prSet/>
      <dgm:spPr/>
      <dgm:t>
        <a:bodyPr/>
        <a:lstStyle/>
        <a:p>
          <a:endParaRPr lang="en-SG"/>
        </a:p>
      </dgm:t>
    </dgm:pt>
    <dgm:pt modelId="{76E8086B-F3F4-473B-A330-C4DBA740E80A}" type="sibTrans" cxnId="{E646B50F-DB99-4773-829F-1842FCD637B0}">
      <dgm:prSet/>
      <dgm:spPr/>
      <dgm:t>
        <a:bodyPr/>
        <a:lstStyle/>
        <a:p>
          <a:endParaRPr lang="en-SG"/>
        </a:p>
      </dgm:t>
    </dgm:pt>
    <dgm:pt modelId="{70059B52-A95D-4191-A2FA-B97DFE19635A}" type="pres">
      <dgm:prSet presAssocID="{EDE82F18-D454-4626-AE02-1404760867DE}" presName="compositeShape" presStyleCnt="0">
        <dgm:presLayoutVars>
          <dgm:chMax val="2"/>
          <dgm:dir/>
          <dgm:resizeHandles val="exact"/>
        </dgm:presLayoutVars>
      </dgm:prSet>
      <dgm:spPr/>
    </dgm:pt>
    <dgm:pt modelId="{60660ACD-7D09-414C-AD44-FB0536FFD702}" type="pres">
      <dgm:prSet presAssocID="{EDE82F18-D454-4626-AE02-1404760867DE}" presName="ribbon" presStyleLbl="node1" presStyleIdx="0" presStyleCnt="1"/>
      <dgm:spPr/>
    </dgm:pt>
    <dgm:pt modelId="{93CA706E-2DB2-4677-9B6E-D0BA04C5D1AD}" type="pres">
      <dgm:prSet presAssocID="{EDE82F18-D454-4626-AE02-1404760867DE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DA61FCB3-52EE-4D6D-9F57-8CF35269BD3E}" type="pres">
      <dgm:prSet presAssocID="{EDE82F18-D454-4626-AE02-1404760867DE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646B50F-DB99-4773-829F-1842FCD637B0}" srcId="{EDE82F18-D454-4626-AE02-1404760867DE}" destId="{ACD2F848-2833-4BCD-BCA6-E75046157B1B}" srcOrd="1" destOrd="0" parTransId="{FC13C814-A7F7-49BC-B293-81400E87BE39}" sibTransId="{76E8086B-F3F4-473B-A330-C4DBA740E80A}"/>
    <dgm:cxn modelId="{50077834-EAC0-4C54-B9A0-03989CAA5E47}" srcId="{EDE82F18-D454-4626-AE02-1404760867DE}" destId="{F12F9318-A5FD-44E3-8209-FACB9D4294A0}" srcOrd="0" destOrd="0" parTransId="{E9908850-C1DB-4CEC-B680-A58325D0B62B}" sibTransId="{7B7B5EDB-3CE8-4ACA-900D-5F4877AB76FA}"/>
    <dgm:cxn modelId="{6FBD777A-5DDF-45FF-9671-5D9F20B13014}" type="presOf" srcId="{ACD2F848-2833-4BCD-BCA6-E75046157B1B}" destId="{DA61FCB3-52EE-4D6D-9F57-8CF35269BD3E}" srcOrd="0" destOrd="0" presId="urn:microsoft.com/office/officeart/2005/8/layout/arrow6"/>
    <dgm:cxn modelId="{F89188A7-7986-4521-90E9-8996151BB5E0}" type="presOf" srcId="{EDE82F18-D454-4626-AE02-1404760867DE}" destId="{70059B52-A95D-4191-A2FA-B97DFE19635A}" srcOrd="0" destOrd="0" presId="urn:microsoft.com/office/officeart/2005/8/layout/arrow6"/>
    <dgm:cxn modelId="{DAB8C4D9-1B01-4AB7-888E-0DA2D1835301}" type="presOf" srcId="{F12F9318-A5FD-44E3-8209-FACB9D4294A0}" destId="{93CA706E-2DB2-4677-9B6E-D0BA04C5D1AD}" srcOrd="0" destOrd="0" presId="urn:microsoft.com/office/officeart/2005/8/layout/arrow6"/>
    <dgm:cxn modelId="{A828EF40-7BCB-4517-90FC-2227BA404AE4}" type="presParOf" srcId="{70059B52-A95D-4191-A2FA-B97DFE19635A}" destId="{60660ACD-7D09-414C-AD44-FB0536FFD702}" srcOrd="0" destOrd="0" presId="urn:microsoft.com/office/officeart/2005/8/layout/arrow6"/>
    <dgm:cxn modelId="{384AF777-CC79-4F86-9F7F-5825921CB65D}" type="presParOf" srcId="{70059B52-A95D-4191-A2FA-B97DFE19635A}" destId="{93CA706E-2DB2-4677-9B6E-D0BA04C5D1AD}" srcOrd="1" destOrd="0" presId="urn:microsoft.com/office/officeart/2005/8/layout/arrow6"/>
    <dgm:cxn modelId="{A245E5F0-ABB4-412B-A2AC-91534C073111}" type="presParOf" srcId="{70059B52-A95D-4191-A2FA-B97DFE19635A}" destId="{DA61FCB3-52EE-4D6D-9F57-8CF35269BD3E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65B8D3-BF28-4A44-9F4F-78FC38DEA463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022D3D73-5A6B-475C-A941-56B92707B16E}">
      <dgm:prSet phldrT="[Text]"/>
      <dgm:spPr/>
      <dgm:t>
        <a:bodyPr/>
        <a:lstStyle/>
        <a:p>
          <a:r>
            <a:rPr lang="en-GB" dirty="0"/>
            <a:t>Layer input X</a:t>
          </a:r>
          <a:endParaRPr lang="en-SG" dirty="0"/>
        </a:p>
      </dgm:t>
    </dgm:pt>
    <dgm:pt modelId="{C10EF998-1862-45EB-A161-42E84E1F48FC}" type="parTrans" cxnId="{C4E6B11E-6C48-47A0-8E89-FB8D02A0DA3A}">
      <dgm:prSet/>
      <dgm:spPr/>
      <dgm:t>
        <a:bodyPr/>
        <a:lstStyle/>
        <a:p>
          <a:endParaRPr lang="en-SG"/>
        </a:p>
      </dgm:t>
    </dgm:pt>
    <dgm:pt modelId="{8C186C6F-4AD8-4020-B4D5-F13A3C5CADF3}" type="sibTrans" cxnId="{C4E6B11E-6C48-47A0-8E89-FB8D02A0DA3A}">
      <dgm:prSet/>
      <dgm:spPr/>
      <dgm:t>
        <a:bodyPr/>
        <a:lstStyle/>
        <a:p>
          <a:endParaRPr lang="en-SG"/>
        </a:p>
      </dgm:t>
    </dgm:pt>
    <dgm:pt modelId="{3BF3011E-811A-4A9A-885A-AD4F0B8678A7}">
      <dgm:prSet phldrT="[Text]"/>
      <dgm:spPr/>
      <dgm:t>
        <a:bodyPr/>
        <a:lstStyle/>
        <a:p>
          <a:r>
            <a:rPr lang="en-GB" dirty="0"/>
            <a:t>Linear operation</a:t>
          </a:r>
          <a:br>
            <a:rPr lang="en-GB" dirty="0"/>
          </a:br>
          <a:r>
            <a:rPr lang="en-GB" dirty="0"/>
            <a:t>Z = WX+B</a:t>
          </a:r>
          <a:endParaRPr lang="en-SG" dirty="0"/>
        </a:p>
      </dgm:t>
    </dgm:pt>
    <dgm:pt modelId="{B7F084F9-2990-4097-9A84-F3AB20F132F0}" type="parTrans" cxnId="{1C14D8AD-B643-4541-A20B-C17FDF0887A0}">
      <dgm:prSet/>
      <dgm:spPr/>
      <dgm:t>
        <a:bodyPr/>
        <a:lstStyle/>
        <a:p>
          <a:endParaRPr lang="en-SG"/>
        </a:p>
      </dgm:t>
    </dgm:pt>
    <dgm:pt modelId="{CAF32011-A208-4D0F-9832-8AE19A8F67C4}" type="sibTrans" cxnId="{1C14D8AD-B643-4541-A20B-C17FDF0887A0}">
      <dgm:prSet/>
      <dgm:spPr/>
      <dgm:t>
        <a:bodyPr/>
        <a:lstStyle/>
        <a:p>
          <a:endParaRPr lang="en-SG"/>
        </a:p>
      </dgm:t>
    </dgm:pt>
    <dgm:pt modelId="{6FDF6DF2-4D8F-4336-93EE-44FED00DC596}">
      <dgm:prSet phldrT="[Text]"/>
      <dgm:spPr/>
      <dgm:t>
        <a:bodyPr/>
        <a:lstStyle/>
        <a:p>
          <a:r>
            <a:rPr lang="en-GB" dirty="0"/>
            <a:t>Activation function</a:t>
          </a:r>
          <a:br>
            <a:rPr lang="en-GB" dirty="0"/>
          </a:br>
          <a:r>
            <a:rPr lang="en-GB" dirty="0"/>
            <a:t>A = s(Z)</a:t>
          </a:r>
          <a:endParaRPr lang="en-SG" dirty="0"/>
        </a:p>
      </dgm:t>
    </dgm:pt>
    <dgm:pt modelId="{FE25B9D5-5CFB-4645-A539-AA1E5F6C37CF}" type="parTrans" cxnId="{527A9717-61D3-4E47-9BC0-6A9A34EADEAD}">
      <dgm:prSet/>
      <dgm:spPr/>
      <dgm:t>
        <a:bodyPr/>
        <a:lstStyle/>
        <a:p>
          <a:endParaRPr lang="en-SG"/>
        </a:p>
      </dgm:t>
    </dgm:pt>
    <dgm:pt modelId="{2BC6730D-D028-49F3-BE03-6F1737D4868A}" type="sibTrans" cxnId="{527A9717-61D3-4E47-9BC0-6A9A34EADEAD}">
      <dgm:prSet/>
      <dgm:spPr/>
      <dgm:t>
        <a:bodyPr/>
        <a:lstStyle/>
        <a:p>
          <a:endParaRPr lang="en-SG"/>
        </a:p>
      </dgm:t>
    </dgm:pt>
    <dgm:pt modelId="{8F06053C-023F-4B5B-A14D-3653B0088819}">
      <dgm:prSet phldrT="[Text]"/>
      <dgm:spPr/>
      <dgm:t>
        <a:bodyPr/>
        <a:lstStyle/>
        <a:p>
          <a:r>
            <a:rPr lang="en-GB" dirty="0"/>
            <a:t>Layer output A</a:t>
          </a:r>
          <a:endParaRPr lang="en-SG" dirty="0"/>
        </a:p>
      </dgm:t>
    </dgm:pt>
    <dgm:pt modelId="{925EDE76-3B96-40D2-BC2F-F5B9E1CAC89A}" type="parTrans" cxnId="{E0FF6653-A39D-41A4-982A-D68BB7018474}">
      <dgm:prSet/>
      <dgm:spPr/>
      <dgm:t>
        <a:bodyPr/>
        <a:lstStyle/>
        <a:p>
          <a:endParaRPr lang="en-SG"/>
        </a:p>
      </dgm:t>
    </dgm:pt>
    <dgm:pt modelId="{8303FE43-23C8-41AC-AC2D-ADA1580286A7}" type="sibTrans" cxnId="{E0FF6653-A39D-41A4-982A-D68BB7018474}">
      <dgm:prSet/>
      <dgm:spPr/>
      <dgm:t>
        <a:bodyPr/>
        <a:lstStyle/>
        <a:p>
          <a:endParaRPr lang="en-SG"/>
        </a:p>
      </dgm:t>
    </dgm:pt>
    <dgm:pt modelId="{06608F24-7B5D-42EB-A0A0-882ADACDABD6}" type="pres">
      <dgm:prSet presAssocID="{8765B8D3-BF28-4A44-9F4F-78FC38DEA463}" presName="rootnode" presStyleCnt="0">
        <dgm:presLayoutVars>
          <dgm:chMax/>
          <dgm:chPref/>
          <dgm:dir/>
          <dgm:animLvl val="lvl"/>
        </dgm:presLayoutVars>
      </dgm:prSet>
      <dgm:spPr/>
    </dgm:pt>
    <dgm:pt modelId="{E8E55B43-F16B-4D4E-BF7C-594E3649F2FB}" type="pres">
      <dgm:prSet presAssocID="{022D3D73-5A6B-475C-A941-56B92707B16E}" presName="composite" presStyleCnt="0"/>
      <dgm:spPr/>
    </dgm:pt>
    <dgm:pt modelId="{864FB104-16D9-4F05-A3F7-B0E27D6BB4CD}" type="pres">
      <dgm:prSet presAssocID="{022D3D73-5A6B-475C-A941-56B92707B16E}" presName="bentUpArrow1" presStyleLbl="alignImgPlace1" presStyleIdx="0" presStyleCnt="3"/>
      <dgm:spPr/>
    </dgm:pt>
    <dgm:pt modelId="{BFD70363-1046-4CD0-B152-4FEB7C2E6F6C}" type="pres">
      <dgm:prSet presAssocID="{022D3D73-5A6B-475C-A941-56B92707B16E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BF768225-40E2-487A-91C0-C55D937CF320}" type="pres">
      <dgm:prSet presAssocID="{022D3D73-5A6B-475C-A941-56B92707B16E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6F5D966-F9CD-4D1C-AE15-74EDEF51B562}" type="pres">
      <dgm:prSet presAssocID="{8C186C6F-4AD8-4020-B4D5-F13A3C5CADF3}" presName="sibTrans" presStyleCnt="0"/>
      <dgm:spPr/>
    </dgm:pt>
    <dgm:pt modelId="{77C01591-6BBA-4121-803E-A0337BCA7AEE}" type="pres">
      <dgm:prSet presAssocID="{3BF3011E-811A-4A9A-885A-AD4F0B8678A7}" presName="composite" presStyleCnt="0"/>
      <dgm:spPr/>
    </dgm:pt>
    <dgm:pt modelId="{BF06FAE7-9B30-4F18-8FF7-35025CE2BAE4}" type="pres">
      <dgm:prSet presAssocID="{3BF3011E-811A-4A9A-885A-AD4F0B8678A7}" presName="bentUpArrow1" presStyleLbl="alignImgPlace1" presStyleIdx="1" presStyleCnt="3"/>
      <dgm:spPr/>
    </dgm:pt>
    <dgm:pt modelId="{BB6203E5-1F45-47DB-9128-F473665E31BE}" type="pres">
      <dgm:prSet presAssocID="{3BF3011E-811A-4A9A-885A-AD4F0B8678A7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BFBEC9EF-1FE7-4661-A49C-1CFC175DDB19}" type="pres">
      <dgm:prSet presAssocID="{3BF3011E-811A-4A9A-885A-AD4F0B8678A7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1590356C-D1DE-4AE1-800F-FE9EC0D0D25B}" type="pres">
      <dgm:prSet presAssocID="{CAF32011-A208-4D0F-9832-8AE19A8F67C4}" presName="sibTrans" presStyleCnt="0"/>
      <dgm:spPr/>
    </dgm:pt>
    <dgm:pt modelId="{D111DAE8-7ABF-4F2D-8B60-8047DAA707E0}" type="pres">
      <dgm:prSet presAssocID="{6FDF6DF2-4D8F-4336-93EE-44FED00DC596}" presName="composite" presStyleCnt="0"/>
      <dgm:spPr/>
    </dgm:pt>
    <dgm:pt modelId="{8590E9F6-F0D7-4C20-8498-4496B6604747}" type="pres">
      <dgm:prSet presAssocID="{6FDF6DF2-4D8F-4336-93EE-44FED00DC596}" presName="bentUpArrow1" presStyleLbl="alignImgPlace1" presStyleIdx="2" presStyleCnt="3"/>
      <dgm:spPr/>
    </dgm:pt>
    <dgm:pt modelId="{56090A00-10B8-4CCF-A196-51B278B0E6EB}" type="pres">
      <dgm:prSet presAssocID="{6FDF6DF2-4D8F-4336-93EE-44FED00DC596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F91AEF1A-A2CE-41F2-A794-C0158AEF08C8}" type="pres">
      <dgm:prSet presAssocID="{6FDF6DF2-4D8F-4336-93EE-44FED00DC596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C50123F-DF6F-4C8B-8AB0-D5D217ABE596}" type="pres">
      <dgm:prSet presAssocID="{2BC6730D-D028-49F3-BE03-6F1737D4868A}" presName="sibTrans" presStyleCnt="0"/>
      <dgm:spPr/>
    </dgm:pt>
    <dgm:pt modelId="{90A4EF19-3604-42A6-967B-85CB9B0BAA18}" type="pres">
      <dgm:prSet presAssocID="{8F06053C-023F-4B5B-A14D-3653B0088819}" presName="composite" presStyleCnt="0"/>
      <dgm:spPr/>
    </dgm:pt>
    <dgm:pt modelId="{91AB5E9B-7125-464F-B4AF-9597C91602B5}" type="pres">
      <dgm:prSet presAssocID="{8F06053C-023F-4B5B-A14D-3653B0088819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527A9717-61D3-4E47-9BC0-6A9A34EADEAD}" srcId="{8765B8D3-BF28-4A44-9F4F-78FC38DEA463}" destId="{6FDF6DF2-4D8F-4336-93EE-44FED00DC596}" srcOrd="2" destOrd="0" parTransId="{FE25B9D5-5CFB-4645-A539-AA1E5F6C37CF}" sibTransId="{2BC6730D-D028-49F3-BE03-6F1737D4868A}"/>
    <dgm:cxn modelId="{C4E6B11E-6C48-47A0-8E89-FB8D02A0DA3A}" srcId="{8765B8D3-BF28-4A44-9F4F-78FC38DEA463}" destId="{022D3D73-5A6B-475C-A941-56B92707B16E}" srcOrd="0" destOrd="0" parTransId="{C10EF998-1862-45EB-A161-42E84E1F48FC}" sibTransId="{8C186C6F-4AD8-4020-B4D5-F13A3C5CADF3}"/>
    <dgm:cxn modelId="{071B1632-2072-4D80-8499-6FF56AD82958}" type="presOf" srcId="{022D3D73-5A6B-475C-A941-56B92707B16E}" destId="{BFD70363-1046-4CD0-B152-4FEB7C2E6F6C}" srcOrd="0" destOrd="0" presId="urn:microsoft.com/office/officeart/2005/8/layout/StepDownProcess"/>
    <dgm:cxn modelId="{169A0339-20BF-47C0-BB86-776637AA65B0}" type="presOf" srcId="{3BF3011E-811A-4A9A-885A-AD4F0B8678A7}" destId="{BB6203E5-1F45-47DB-9128-F473665E31BE}" srcOrd="0" destOrd="0" presId="urn:microsoft.com/office/officeart/2005/8/layout/StepDownProcess"/>
    <dgm:cxn modelId="{79290E3E-2D52-4A44-A113-D92AA269511C}" type="presOf" srcId="{8765B8D3-BF28-4A44-9F4F-78FC38DEA463}" destId="{06608F24-7B5D-42EB-A0A0-882ADACDABD6}" srcOrd="0" destOrd="0" presId="urn:microsoft.com/office/officeart/2005/8/layout/StepDownProcess"/>
    <dgm:cxn modelId="{E0FF6653-A39D-41A4-982A-D68BB7018474}" srcId="{8765B8D3-BF28-4A44-9F4F-78FC38DEA463}" destId="{8F06053C-023F-4B5B-A14D-3653B0088819}" srcOrd="3" destOrd="0" parTransId="{925EDE76-3B96-40D2-BC2F-F5B9E1CAC89A}" sibTransId="{8303FE43-23C8-41AC-AC2D-ADA1580286A7}"/>
    <dgm:cxn modelId="{1C14D8AD-B643-4541-A20B-C17FDF0887A0}" srcId="{8765B8D3-BF28-4A44-9F4F-78FC38DEA463}" destId="{3BF3011E-811A-4A9A-885A-AD4F0B8678A7}" srcOrd="1" destOrd="0" parTransId="{B7F084F9-2990-4097-9A84-F3AB20F132F0}" sibTransId="{CAF32011-A208-4D0F-9832-8AE19A8F67C4}"/>
    <dgm:cxn modelId="{4636A3D3-7CF7-46B2-9554-A44F03E49E08}" type="presOf" srcId="{8F06053C-023F-4B5B-A14D-3653B0088819}" destId="{91AB5E9B-7125-464F-B4AF-9597C91602B5}" srcOrd="0" destOrd="0" presId="urn:microsoft.com/office/officeart/2005/8/layout/StepDownProcess"/>
    <dgm:cxn modelId="{FCFEFEF4-6812-4046-8F37-14129794E511}" type="presOf" srcId="{6FDF6DF2-4D8F-4336-93EE-44FED00DC596}" destId="{56090A00-10B8-4CCF-A196-51B278B0E6EB}" srcOrd="0" destOrd="0" presId="urn:microsoft.com/office/officeart/2005/8/layout/StepDownProcess"/>
    <dgm:cxn modelId="{3C44EA17-4180-426E-886A-F5B305D13E6F}" type="presParOf" srcId="{06608F24-7B5D-42EB-A0A0-882ADACDABD6}" destId="{E8E55B43-F16B-4D4E-BF7C-594E3649F2FB}" srcOrd="0" destOrd="0" presId="urn:microsoft.com/office/officeart/2005/8/layout/StepDownProcess"/>
    <dgm:cxn modelId="{4A1A3BC9-0500-4F79-89E8-E29095372A3C}" type="presParOf" srcId="{E8E55B43-F16B-4D4E-BF7C-594E3649F2FB}" destId="{864FB104-16D9-4F05-A3F7-B0E27D6BB4CD}" srcOrd="0" destOrd="0" presId="urn:microsoft.com/office/officeart/2005/8/layout/StepDownProcess"/>
    <dgm:cxn modelId="{A09D43F8-5EE2-474E-9C04-07EB7C0CCCD7}" type="presParOf" srcId="{E8E55B43-F16B-4D4E-BF7C-594E3649F2FB}" destId="{BFD70363-1046-4CD0-B152-4FEB7C2E6F6C}" srcOrd="1" destOrd="0" presId="urn:microsoft.com/office/officeart/2005/8/layout/StepDownProcess"/>
    <dgm:cxn modelId="{99A79E9C-96AE-4350-BB3F-3185F5EC237F}" type="presParOf" srcId="{E8E55B43-F16B-4D4E-BF7C-594E3649F2FB}" destId="{BF768225-40E2-487A-91C0-C55D937CF320}" srcOrd="2" destOrd="0" presId="urn:microsoft.com/office/officeart/2005/8/layout/StepDownProcess"/>
    <dgm:cxn modelId="{C35E4BAF-C736-451A-91DC-48FA4A249F7A}" type="presParOf" srcId="{06608F24-7B5D-42EB-A0A0-882ADACDABD6}" destId="{A6F5D966-F9CD-4D1C-AE15-74EDEF51B562}" srcOrd="1" destOrd="0" presId="urn:microsoft.com/office/officeart/2005/8/layout/StepDownProcess"/>
    <dgm:cxn modelId="{8F13FFCB-525E-4C64-8E48-479E9414714D}" type="presParOf" srcId="{06608F24-7B5D-42EB-A0A0-882ADACDABD6}" destId="{77C01591-6BBA-4121-803E-A0337BCA7AEE}" srcOrd="2" destOrd="0" presId="urn:microsoft.com/office/officeart/2005/8/layout/StepDownProcess"/>
    <dgm:cxn modelId="{62A4EAC8-C9D8-4FFE-9746-5A52EE531C3F}" type="presParOf" srcId="{77C01591-6BBA-4121-803E-A0337BCA7AEE}" destId="{BF06FAE7-9B30-4F18-8FF7-35025CE2BAE4}" srcOrd="0" destOrd="0" presId="urn:microsoft.com/office/officeart/2005/8/layout/StepDownProcess"/>
    <dgm:cxn modelId="{8E50D2E8-95B0-4E93-AB6E-06DEC79C9A0C}" type="presParOf" srcId="{77C01591-6BBA-4121-803E-A0337BCA7AEE}" destId="{BB6203E5-1F45-47DB-9128-F473665E31BE}" srcOrd="1" destOrd="0" presId="urn:microsoft.com/office/officeart/2005/8/layout/StepDownProcess"/>
    <dgm:cxn modelId="{DC3180D6-2599-43F1-AFE6-B9F80B876D76}" type="presParOf" srcId="{77C01591-6BBA-4121-803E-A0337BCA7AEE}" destId="{BFBEC9EF-1FE7-4661-A49C-1CFC175DDB19}" srcOrd="2" destOrd="0" presId="urn:microsoft.com/office/officeart/2005/8/layout/StepDownProcess"/>
    <dgm:cxn modelId="{7FD4C413-D5FF-4117-9209-368597059683}" type="presParOf" srcId="{06608F24-7B5D-42EB-A0A0-882ADACDABD6}" destId="{1590356C-D1DE-4AE1-800F-FE9EC0D0D25B}" srcOrd="3" destOrd="0" presId="urn:microsoft.com/office/officeart/2005/8/layout/StepDownProcess"/>
    <dgm:cxn modelId="{E6129C8B-1950-46F0-8C91-628EEBBB2B16}" type="presParOf" srcId="{06608F24-7B5D-42EB-A0A0-882ADACDABD6}" destId="{D111DAE8-7ABF-4F2D-8B60-8047DAA707E0}" srcOrd="4" destOrd="0" presId="urn:microsoft.com/office/officeart/2005/8/layout/StepDownProcess"/>
    <dgm:cxn modelId="{40AB66F6-93A6-4AFB-9CF8-82CCFCF10043}" type="presParOf" srcId="{D111DAE8-7ABF-4F2D-8B60-8047DAA707E0}" destId="{8590E9F6-F0D7-4C20-8498-4496B6604747}" srcOrd="0" destOrd="0" presId="urn:microsoft.com/office/officeart/2005/8/layout/StepDownProcess"/>
    <dgm:cxn modelId="{BFB4EB31-537B-428D-9904-46B4B7355433}" type="presParOf" srcId="{D111DAE8-7ABF-4F2D-8B60-8047DAA707E0}" destId="{56090A00-10B8-4CCF-A196-51B278B0E6EB}" srcOrd="1" destOrd="0" presId="urn:microsoft.com/office/officeart/2005/8/layout/StepDownProcess"/>
    <dgm:cxn modelId="{F75AA9FF-75D8-4EB6-804B-7BBBC7549278}" type="presParOf" srcId="{D111DAE8-7ABF-4F2D-8B60-8047DAA707E0}" destId="{F91AEF1A-A2CE-41F2-A794-C0158AEF08C8}" srcOrd="2" destOrd="0" presId="urn:microsoft.com/office/officeart/2005/8/layout/StepDownProcess"/>
    <dgm:cxn modelId="{A6F4C02D-EEFF-42E6-A0B9-C2AC482A0D3F}" type="presParOf" srcId="{06608F24-7B5D-42EB-A0A0-882ADACDABD6}" destId="{CC50123F-DF6F-4C8B-8AB0-D5D217ABE596}" srcOrd="5" destOrd="0" presId="urn:microsoft.com/office/officeart/2005/8/layout/StepDownProcess"/>
    <dgm:cxn modelId="{86806ADD-8F39-439B-BB1F-7203C80CECB0}" type="presParOf" srcId="{06608F24-7B5D-42EB-A0A0-882ADACDABD6}" destId="{90A4EF19-3604-42A6-967B-85CB9B0BAA18}" srcOrd="6" destOrd="0" presId="urn:microsoft.com/office/officeart/2005/8/layout/StepDownProcess"/>
    <dgm:cxn modelId="{952BB488-8338-4A7E-B99F-7C00FBC6E3AD}" type="presParOf" srcId="{90A4EF19-3604-42A6-967B-85CB9B0BAA18}" destId="{91AB5E9B-7125-464F-B4AF-9597C91602B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6F8598-6458-4F1F-909C-469DA7C4A3BB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mc:AlternateContent xmlns:mc="http://schemas.openxmlformats.org/markup-compatibility/2006" xmlns:a14="http://schemas.microsoft.com/office/drawing/2010/main">
      <mc:Choice Requires="a14">
        <dgm:pt modelId="{17B34F0F-DA85-47D0-A08F-8317CF0E9C41}">
          <dgm:prSet phldrT="[Text]" custT="1"/>
          <dgm:spPr/>
          <dgm:t>
            <a:bodyPr/>
            <a:lstStyle/>
            <a:p>
              <a:r>
                <a:rPr lang="en-GB" sz="2000" dirty="0"/>
                <a:t>Inputs </a:t>
              </a:r>
              <a14:m>
                <m:oMath xmlns:m="http://schemas.openxmlformats.org/officeDocument/2006/math">
                  <m:r>
                    <a:rPr lang="en-GB" sz="2000" i="1" dirty="0" smtClean="0">
                      <a:latin typeface="Cambria Math" panose="02040503050406030204" pitchFamily="18" charset="0"/>
                    </a:rPr>
                    <m:t>𝑋</m:t>
                  </m:r>
                </m:oMath>
              </a14:m>
              <a:endParaRPr lang="en-SG" sz="2000" dirty="0"/>
            </a:p>
          </dgm:t>
        </dgm:pt>
      </mc:Choice>
      <mc:Fallback xmlns="">
        <dgm:pt modelId="{17B34F0F-DA85-47D0-A08F-8317CF0E9C41}">
          <dgm:prSet phldrT="[Text]" custT="1"/>
          <dgm:spPr/>
          <dgm:t>
            <a:bodyPr/>
            <a:lstStyle/>
            <a:p>
              <a:r>
                <a:rPr lang="en-GB" sz="2000" dirty="0"/>
                <a:t>Inputs </a:t>
              </a:r>
              <a:r>
                <a:rPr lang="en-GB" sz="2000" i="0" dirty="0">
                  <a:latin typeface="Cambria Math" panose="02040503050406030204" pitchFamily="18" charset="0"/>
                </a:rPr>
                <a:t>𝑋</a:t>
              </a:r>
              <a:endParaRPr lang="en-SG" sz="2000" dirty="0"/>
            </a:p>
          </dgm:t>
        </dgm:pt>
      </mc:Fallback>
    </mc:AlternateContent>
    <dgm:pt modelId="{E5453703-530C-49D5-A2C0-D5677E7BE35C}" type="parTrans" cxnId="{5E320D96-003D-4A19-B58D-2074E26B9413}">
      <dgm:prSet/>
      <dgm:spPr/>
      <dgm:t>
        <a:bodyPr/>
        <a:lstStyle/>
        <a:p>
          <a:endParaRPr lang="en-SG"/>
        </a:p>
      </dgm:t>
    </dgm:pt>
    <dgm:pt modelId="{486B5FFA-5928-4170-A494-10EB1C56794D}" type="sibTrans" cxnId="{5E320D96-003D-4A19-B58D-2074E26B9413}">
      <dgm:prSet/>
      <dgm:spPr>
        <a:ln w="38100"/>
      </dgm:spPr>
      <dgm:t>
        <a:bodyPr/>
        <a:lstStyle/>
        <a:p>
          <a:endParaRPr lang="en-SG"/>
        </a:p>
      </dgm:t>
    </dgm:pt>
    <mc:AlternateContent xmlns:mc="http://schemas.openxmlformats.org/markup-compatibility/2006" xmlns:a14="http://schemas.microsoft.com/office/drawing/2010/main">
      <mc:Choice Requires="a14">
        <dgm:pt modelId="{F513ACE4-A43B-4A32-A867-DD649AB0945B}">
          <dgm:prSet phldrT="[Text]" custT="1"/>
          <dgm:spPr/>
          <dgm:t>
            <a:bodyPr/>
            <a:lstStyle/>
            <a:p>
              <a:pPr/>
              <a:r>
                <a:rPr lang="en-GB" sz="2000" dirty="0"/>
                <a:t>Linear #1</a:t>
              </a:r>
              <a:br>
                <a:rPr lang="en-GB" sz="2000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sz="2000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b="0" i="0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m:oMathPara>
              </a14:m>
              <a:endParaRPr lang="en-SG" sz="2000" dirty="0"/>
            </a:p>
          </dgm:t>
        </dgm:pt>
      </mc:Choice>
      <mc:Fallback xmlns="">
        <dgm:pt modelId="{F513ACE4-A43B-4A32-A867-DD649AB0945B}">
          <dgm:prSet phldrT="[Text]" custT="1"/>
          <dgm:spPr/>
          <dgm:t>
            <a:bodyPr/>
            <a:lstStyle/>
            <a:p>
              <a:r>
                <a:rPr lang="en-GB" sz="2000" dirty="0"/>
                <a:t>Linear #1</a:t>
              </a:r>
              <a:br>
                <a:rPr lang="en-GB" sz="2000" dirty="0"/>
              </a:br>
              <a:r>
                <a:rPr lang="en-GB" sz="2000" b="0" i="0" dirty="0">
                  <a:latin typeface="Cambria Math" panose="02040503050406030204" pitchFamily="18" charset="0"/>
                </a:rPr>
                <a:t>Z_1= </a:t>
              </a:r>
              <a:r>
                <a:rPr lang="en-GB" sz="2000" i="0" dirty="0">
                  <a:latin typeface="Cambria Math" panose="02040503050406030204" pitchFamily="18" charset="0"/>
                </a:rPr>
                <a:t>𝑊_1 𝑋 + 𝑏_1</a:t>
              </a:r>
              <a:endParaRPr lang="en-SG" sz="2000" dirty="0"/>
            </a:p>
          </dgm:t>
        </dgm:pt>
      </mc:Fallback>
    </mc:AlternateContent>
    <dgm:pt modelId="{9FABB582-6F34-49FC-8A7B-518480DF26F9}" type="parTrans" cxnId="{EF2D587D-BA87-4B76-AED5-467AC7DE4419}">
      <dgm:prSet/>
      <dgm:spPr/>
      <dgm:t>
        <a:bodyPr/>
        <a:lstStyle/>
        <a:p>
          <a:endParaRPr lang="en-SG"/>
        </a:p>
      </dgm:t>
    </dgm:pt>
    <dgm:pt modelId="{FC0337CE-BA0D-42B0-B77B-50A985392812}" type="sibTrans" cxnId="{EF2D587D-BA87-4B76-AED5-467AC7DE4419}">
      <dgm:prSet/>
      <dgm:spPr>
        <a:ln w="38100"/>
      </dgm:spPr>
      <dgm:t>
        <a:bodyPr/>
        <a:lstStyle/>
        <a:p>
          <a:endParaRPr lang="en-SG"/>
        </a:p>
      </dgm:t>
    </dgm:pt>
    <mc:AlternateContent xmlns:mc="http://schemas.openxmlformats.org/markup-compatibility/2006" xmlns:a14="http://schemas.microsoft.com/office/drawing/2010/main">
      <mc:Choice Requires="a14">
        <dgm:pt modelId="{518D61F9-D451-4373-85C7-0A1D5082357B}">
          <dgm:prSet phldrT="[Text]" custT="1"/>
          <dgm:spPr/>
          <dgm:t>
            <a:bodyPr/>
            <a:lstStyle/>
            <a:p>
              <a:r>
                <a:rPr lang="en-GB" sz="2000" dirty="0"/>
                <a:t>Sigmoid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SG" sz="2000" dirty="0"/>
            </a:p>
          </dgm:t>
        </dgm:pt>
      </mc:Choice>
      <mc:Fallback xmlns="">
        <dgm:pt modelId="{518D61F9-D451-4373-85C7-0A1D5082357B}">
          <dgm:prSet phldrT="[Text]" custT="1"/>
          <dgm:spPr/>
          <dgm:t>
            <a:bodyPr/>
            <a:lstStyle/>
            <a:p>
              <a:r>
                <a:rPr lang="en-GB" sz="2000" dirty="0"/>
                <a:t>Sigmoid</a:t>
              </a:r>
            </a:p>
            <a:p>
              <a:r>
                <a:rPr lang="en-GB" sz="2000" i="0" dirty="0">
                  <a:latin typeface="Cambria Math" panose="02040503050406030204" pitchFamily="18" charset="0"/>
                </a:rPr>
                <a:t>𝐴_</a:t>
              </a:r>
              <a:r>
                <a:rPr lang="en-GB" sz="2000" b="0" i="0" dirty="0">
                  <a:latin typeface="Cambria Math" panose="02040503050406030204" pitchFamily="18" charset="0"/>
                </a:rPr>
                <a:t>1 </a:t>
              </a:r>
              <a:r>
                <a:rPr lang="en-GB" sz="2000" i="0" dirty="0">
                  <a:latin typeface="Cambria Math" panose="02040503050406030204" pitchFamily="18" charset="0"/>
                </a:rPr>
                <a:t> = 𝑠(𝑍_</a:t>
              </a:r>
              <a:r>
                <a:rPr lang="en-GB" sz="2000" b="0" i="0" dirty="0">
                  <a:latin typeface="Cambria Math" panose="02040503050406030204" pitchFamily="18" charset="0"/>
                </a:rPr>
                <a:t>1</a:t>
              </a:r>
              <a:r>
                <a:rPr lang="en-GB" sz="2000" i="0" dirty="0">
                  <a:latin typeface="Cambria Math" panose="02040503050406030204" pitchFamily="18" charset="0"/>
                </a:rPr>
                <a:t>)</a:t>
              </a:r>
              <a:endParaRPr lang="en-SG" sz="2000" dirty="0"/>
            </a:p>
          </dgm:t>
        </dgm:pt>
      </mc:Fallback>
    </mc:AlternateContent>
    <dgm:pt modelId="{85CA0549-2F1E-49CD-A3CE-9DFA23E9F3BB}" type="parTrans" cxnId="{7575E277-B705-4253-90C2-72C0D5DDCE71}">
      <dgm:prSet/>
      <dgm:spPr/>
      <dgm:t>
        <a:bodyPr/>
        <a:lstStyle/>
        <a:p>
          <a:endParaRPr lang="en-SG"/>
        </a:p>
      </dgm:t>
    </dgm:pt>
    <dgm:pt modelId="{CAA8F2BC-DA33-41B7-935C-F36ABE288E47}" type="sibTrans" cxnId="{7575E277-B705-4253-90C2-72C0D5DDCE71}">
      <dgm:prSet/>
      <dgm:spPr>
        <a:ln w="38100"/>
      </dgm:spPr>
      <dgm:t>
        <a:bodyPr/>
        <a:lstStyle/>
        <a:p>
          <a:endParaRPr lang="en-SG"/>
        </a:p>
      </dgm:t>
    </dgm:pt>
    <mc:AlternateContent xmlns:mc="http://schemas.openxmlformats.org/markup-compatibility/2006" xmlns:a14="http://schemas.microsoft.com/office/drawing/2010/main">
      <mc:Choice Requires="a14">
        <dgm:pt modelId="{D2452EC5-1562-40E2-BC17-532022D6E3DC}">
          <dgm:prSet phldrT="[Text]" custT="1"/>
          <dgm:spPr/>
          <dgm:t>
            <a:bodyPr/>
            <a:lstStyle/>
            <a:p>
              <a:pPr/>
              <a:r>
                <a:rPr lang="en-GB" sz="2000" dirty="0"/>
                <a:t>Linear #2</a:t>
              </a:r>
              <a:br>
                <a:rPr lang="en-GB" sz="2000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000" b="0" i="0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m:oMathPara>
              </a14:m>
              <a:endParaRPr lang="en-SG" sz="2000" dirty="0"/>
            </a:p>
          </dgm:t>
        </dgm:pt>
      </mc:Choice>
      <mc:Fallback xmlns="">
        <dgm:pt modelId="{D2452EC5-1562-40E2-BC17-532022D6E3DC}">
          <dgm:prSet phldrT="[Text]" custT="1"/>
          <dgm:spPr/>
          <dgm:t>
            <a:bodyPr/>
            <a:lstStyle/>
            <a:p>
              <a:r>
                <a:rPr lang="en-GB" sz="2000" dirty="0"/>
                <a:t>Linear #2</a:t>
              </a:r>
              <a:br>
                <a:rPr lang="en-GB" sz="2000" dirty="0"/>
              </a:br>
              <a:r>
                <a:rPr lang="en-GB" sz="2000" b="0" i="0" dirty="0">
                  <a:latin typeface="Cambria Math" panose="02040503050406030204" pitchFamily="18" charset="0"/>
                </a:rPr>
                <a:t>Z_2= </a:t>
              </a:r>
              <a:r>
                <a:rPr lang="en-GB" sz="2000" i="0" dirty="0">
                  <a:latin typeface="Cambria Math" panose="02040503050406030204" pitchFamily="18" charset="0"/>
                </a:rPr>
                <a:t>𝑊_</a:t>
              </a:r>
              <a:r>
                <a:rPr lang="en-GB" sz="2000" b="0" i="0" dirty="0">
                  <a:latin typeface="Cambria Math" panose="02040503050406030204" pitchFamily="18" charset="0"/>
                </a:rPr>
                <a:t>2 </a:t>
              </a:r>
              <a:r>
                <a:rPr lang="en-GB" sz="2000" i="0" dirty="0">
                  <a:latin typeface="Cambria Math" panose="02040503050406030204" pitchFamily="18" charset="0"/>
                </a:rPr>
                <a:t>𝑋 + 𝑏_</a:t>
              </a:r>
              <a:r>
                <a:rPr lang="en-GB" sz="2000" b="0" i="0" dirty="0">
                  <a:latin typeface="Cambria Math" panose="02040503050406030204" pitchFamily="18" charset="0"/>
                </a:rPr>
                <a:t>2</a:t>
              </a:r>
              <a:endParaRPr lang="en-SG" sz="2000" dirty="0"/>
            </a:p>
          </dgm:t>
        </dgm:pt>
      </mc:Fallback>
    </mc:AlternateContent>
    <dgm:pt modelId="{33FA9406-455B-4602-894A-E6507EF61E47}" type="parTrans" cxnId="{6765EF98-28E4-4D4A-83C7-E67E83B7BACB}">
      <dgm:prSet/>
      <dgm:spPr/>
      <dgm:t>
        <a:bodyPr/>
        <a:lstStyle/>
        <a:p>
          <a:endParaRPr lang="en-SG"/>
        </a:p>
      </dgm:t>
    </dgm:pt>
    <dgm:pt modelId="{019CA5CF-7750-413A-A08B-B40C74CAD0C7}" type="sibTrans" cxnId="{6765EF98-28E4-4D4A-83C7-E67E83B7BACB}">
      <dgm:prSet/>
      <dgm:spPr>
        <a:ln w="38100"/>
      </dgm:spPr>
      <dgm:t>
        <a:bodyPr/>
        <a:lstStyle/>
        <a:p>
          <a:endParaRPr lang="en-SG"/>
        </a:p>
      </dgm:t>
    </dgm:pt>
    <mc:AlternateContent xmlns:mc="http://schemas.openxmlformats.org/markup-compatibility/2006" xmlns:a14="http://schemas.microsoft.com/office/drawing/2010/main">
      <mc:Choice Requires="a14">
        <dgm:pt modelId="{87B2457D-34AE-4B21-B45E-50C696DC6874}">
          <dgm:prSet phldrT="[Text]" custT="1"/>
          <dgm:spPr/>
          <dgm:t>
            <a:bodyPr/>
            <a:lstStyle/>
            <a:p>
              <a:r>
                <a:rPr lang="en-GB" sz="2000" dirty="0"/>
                <a:t>Sigmoid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SG" sz="2000" dirty="0"/>
            </a:p>
          </dgm:t>
        </dgm:pt>
      </mc:Choice>
      <mc:Fallback xmlns="">
        <dgm:pt modelId="{87B2457D-34AE-4B21-B45E-50C696DC6874}">
          <dgm:prSet phldrT="[Text]" custT="1"/>
          <dgm:spPr/>
          <dgm:t>
            <a:bodyPr/>
            <a:lstStyle/>
            <a:p>
              <a:r>
                <a:rPr lang="en-GB" sz="2000" dirty="0"/>
                <a:t>Sigmoid</a:t>
              </a:r>
            </a:p>
            <a:p>
              <a:r>
                <a:rPr lang="en-GB" sz="2000" b="0" i="0" dirty="0">
                  <a:latin typeface="Cambria Math" panose="02040503050406030204" pitchFamily="18" charset="0"/>
                </a:rPr>
                <a:t>𝐴_2 </a:t>
              </a:r>
              <a:r>
                <a:rPr lang="en-GB" sz="2000" i="0" dirty="0">
                  <a:latin typeface="Cambria Math" panose="02040503050406030204" pitchFamily="18" charset="0"/>
                </a:rPr>
                <a:t> = 𝑠(</a:t>
              </a:r>
              <a:r>
                <a:rPr lang="en-GB" sz="2000" b="0" i="0" dirty="0">
                  <a:latin typeface="Cambria Math" panose="02040503050406030204" pitchFamily="18" charset="0"/>
                </a:rPr>
                <a:t>𝑍_2</a:t>
              </a:r>
              <a:r>
                <a:rPr lang="en-GB" sz="2000" i="0" dirty="0">
                  <a:latin typeface="Cambria Math" panose="02040503050406030204" pitchFamily="18" charset="0"/>
                </a:rPr>
                <a:t>)</a:t>
              </a:r>
              <a:endParaRPr lang="en-SG" sz="2000" dirty="0"/>
            </a:p>
          </dgm:t>
        </dgm:pt>
      </mc:Fallback>
    </mc:AlternateContent>
    <dgm:pt modelId="{C5EBAFC6-EB0B-4403-A6ED-5B2D00AB7A32}" type="parTrans" cxnId="{A9C083A0-9129-4B41-B3F2-8513B15328D5}">
      <dgm:prSet/>
      <dgm:spPr/>
      <dgm:t>
        <a:bodyPr/>
        <a:lstStyle/>
        <a:p>
          <a:endParaRPr lang="en-SG"/>
        </a:p>
      </dgm:t>
    </dgm:pt>
    <dgm:pt modelId="{5FAB5CB8-46B3-4571-A95A-F9736E2AFD07}" type="sibTrans" cxnId="{A9C083A0-9129-4B41-B3F2-8513B15328D5}">
      <dgm:prSet/>
      <dgm:spPr>
        <a:ln w="38100"/>
      </dgm:spPr>
      <dgm:t>
        <a:bodyPr/>
        <a:lstStyle/>
        <a:p>
          <a:endParaRPr lang="en-SG"/>
        </a:p>
      </dgm:t>
    </dgm:pt>
    <mc:AlternateContent xmlns:mc="http://schemas.openxmlformats.org/markup-compatibility/2006" xmlns:a14="http://schemas.microsoft.com/office/drawing/2010/main">
      <mc:Choice Requires="a14">
        <dgm:pt modelId="{FCCEF2FD-A2DB-4EB1-9537-E01B8F13D401}">
          <dgm:prSet phldrT="[Text]" custT="1"/>
          <dgm:spPr/>
          <dgm:t>
            <a:bodyPr/>
            <a:lstStyle/>
            <a:p>
              <a:r>
                <a:rPr lang="en-GB" sz="2000" dirty="0"/>
                <a:t>Cross Entropy Loss </a:t>
              </a:r>
              <a14:m>
                <m:oMath xmlns:m="http://schemas.openxmlformats.org/officeDocument/2006/math">
                  <m:r>
                    <a:rPr lang="en-GB" sz="2000" i="1" dirty="0" smtClean="0">
                      <a:latin typeface="Cambria Math" panose="02040503050406030204" pitchFamily="18" charset="0"/>
                    </a:rPr>
                    <m:t>𝐿</m:t>
                  </m:r>
                  <m:r>
                    <a:rPr lang="en-GB" sz="2000" i="1" dirty="0" smtClean="0"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GB" sz="2000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  <m:sub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lang="en-GB" sz="2000" i="1" dirty="0" smtClean="0">
                      <a:latin typeface="Cambria Math" panose="02040503050406030204" pitchFamily="18" charset="0"/>
                    </a:rPr>
                    <m:t>, </m:t>
                  </m:r>
                  <m:r>
                    <a:rPr lang="en-GB" sz="2000" i="1" dirty="0" smtClean="0">
                      <a:latin typeface="Cambria Math" panose="02040503050406030204" pitchFamily="18" charset="0"/>
                    </a:rPr>
                    <m:t>𝑌</m:t>
                  </m:r>
                  <m:r>
                    <a:rPr lang="en-GB" sz="2000" i="1" dirty="0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SG" sz="2000" dirty="0"/>
            </a:p>
          </dgm:t>
        </dgm:pt>
      </mc:Choice>
      <mc:Fallback xmlns="">
        <dgm:pt modelId="{FCCEF2FD-A2DB-4EB1-9537-E01B8F13D401}">
          <dgm:prSet phldrT="[Text]" custT="1"/>
          <dgm:spPr/>
          <dgm:t>
            <a:bodyPr/>
            <a:lstStyle/>
            <a:p>
              <a:r>
                <a:rPr lang="en-GB" sz="2000" dirty="0"/>
                <a:t>Cross Entropy Loss </a:t>
              </a:r>
              <a:r>
                <a:rPr lang="en-GB" sz="2000" i="0" dirty="0">
                  <a:latin typeface="Cambria Math" panose="02040503050406030204" pitchFamily="18" charset="0"/>
                </a:rPr>
                <a:t>𝐿(</a:t>
              </a:r>
              <a:r>
                <a:rPr lang="en-GB" sz="2000" b="0" i="0" dirty="0">
                  <a:latin typeface="Cambria Math" panose="02040503050406030204" pitchFamily="18" charset="0"/>
                </a:rPr>
                <a:t>𝐴_2</a:t>
              </a:r>
              <a:r>
                <a:rPr lang="en-GB" sz="2000" i="0" dirty="0">
                  <a:latin typeface="Cambria Math" panose="02040503050406030204" pitchFamily="18" charset="0"/>
                </a:rPr>
                <a:t>, 𝑌)</a:t>
              </a:r>
              <a:endParaRPr lang="en-SG" sz="2000" dirty="0"/>
            </a:p>
          </dgm:t>
        </dgm:pt>
      </mc:Fallback>
    </mc:AlternateContent>
    <dgm:pt modelId="{D7382152-23ED-4773-A9B9-F855D1008CDE}" type="parTrans" cxnId="{A066D113-BEFA-4165-A47F-8DC42B641894}">
      <dgm:prSet/>
      <dgm:spPr/>
      <dgm:t>
        <a:bodyPr/>
        <a:lstStyle/>
        <a:p>
          <a:endParaRPr lang="en-SG"/>
        </a:p>
      </dgm:t>
    </dgm:pt>
    <dgm:pt modelId="{20DD2035-B541-44DC-8535-A87D5357ED72}" type="sibTrans" cxnId="{A066D113-BEFA-4165-A47F-8DC42B641894}">
      <dgm:prSet/>
      <dgm:spPr/>
      <dgm:t>
        <a:bodyPr/>
        <a:lstStyle/>
        <a:p>
          <a:endParaRPr lang="en-SG"/>
        </a:p>
      </dgm:t>
    </dgm:pt>
    <dgm:pt modelId="{1F584527-C000-4A70-AA7A-5663F3476A26}" type="pres">
      <dgm:prSet presAssocID="{2F6F8598-6458-4F1F-909C-469DA7C4A3BB}" presName="Name0" presStyleCnt="0">
        <dgm:presLayoutVars>
          <dgm:dir/>
        </dgm:presLayoutVars>
      </dgm:prSet>
      <dgm:spPr/>
    </dgm:pt>
    <dgm:pt modelId="{66EDEF9A-E727-4883-96A6-D6C38E205535}" type="pres">
      <dgm:prSet presAssocID="{17B34F0F-DA85-47D0-A08F-8317CF0E9C41}" presName="parComposite" presStyleCnt="0"/>
      <dgm:spPr/>
    </dgm:pt>
    <dgm:pt modelId="{96110D16-2DCB-43FE-A77B-A431E5F90A80}" type="pres">
      <dgm:prSet presAssocID="{17B34F0F-DA85-47D0-A08F-8317CF0E9C41}" presName="parBigCircle" presStyleLbl="node0" presStyleIdx="0" presStyleCnt="6"/>
      <dgm:spPr/>
    </dgm:pt>
    <dgm:pt modelId="{1CF880CA-F341-4DBA-BE5F-B0C7437FBF03}" type="pres">
      <dgm:prSet presAssocID="{17B34F0F-DA85-47D0-A08F-8317CF0E9C41}" presName="parTx" presStyleLbl="revTx" presStyleIdx="0" presStyleCnt="6"/>
      <dgm:spPr/>
    </dgm:pt>
    <dgm:pt modelId="{C25A59D1-1BBC-4AA3-8354-BF5BBBD57187}" type="pres">
      <dgm:prSet presAssocID="{17B34F0F-DA85-47D0-A08F-8317CF0E9C41}" presName="bSpace" presStyleCnt="0"/>
      <dgm:spPr/>
    </dgm:pt>
    <dgm:pt modelId="{A1EFF0C9-B24A-4B87-9B18-7DB0EF30387F}" type="pres">
      <dgm:prSet presAssocID="{17B34F0F-DA85-47D0-A08F-8317CF0E9C41}" presName="parBackupNorm" presStyleCnt="0"/>
      <dgm:spPr/>
    </dgm:pt>
    <dgm:pt modelId="{7F45E82D-3A31-490D-BAC0-180D04564DAE}" type="pres">
      <dgm:prSet presAssocID="{486B5FFA-5928-4170-A494-10EB1C56794D}" presName="parSpace" presStyleCnt="0"/>
      <dgm:spPr/>
    </dgm:pt>
    <dgm:pt modelId="{C742BEAD-8B6E-4CD3-9437-4ACC26B449A6}" type="pres">
      <dgm:prSet presAssocID="{F513ACE4-A43B-4A32-A867-DD649AB0945B}" presName="parComposite" presStyleCnt="0"/>
      <dgm:spPr/>
    </dgm:pt>
    <dgm:pt modelId="{2AEA0B48-DACD-47B7-9427-0FA60087FB8B}" type="pres">
      <dgm:prSet presAssocID="{F513ACE4-A43B-4A32-A867-DD649AB0945B}" presName="parBigCircle" presStyleLbl="node0" presStyleIdx="1" presStyleCnt="6"/>
      <dgm:spPr/>
    </dgm:pt>
    <dgm:pt modelId="{7C3221BE-8397-4D96-81A9-40FEEBB1733E}" type="pres">
      <dgm:prSet presAssocID="{F513ACE4-A43B-4A32-A867-DD649AB0945B}" presName="parTx" presStyleLbl="revTx" presStyleIdx="1" presStyleCnt="6"/>
      <dgm:spPr/>
    </dgm:pt>
    <dgm:pt modelId="{03693B60-399F-47A3-A359-559156800167}" type="pres">
      <dgm:prSet presAssocID="{F513ACE4-A43B-4A32-A867-DD649AB0945B}" presName="bSpace" presStyleCnt="0"/>
      <dgm:spPr/>
    </dgm:pt>
    <dgm:pt modelId="{025E991D-9038-4B91-8428-D449B8B791BD}" type="pres">
      <dgm:prSet presAssocID="{F513ACE4-A43B-4A32-A867-DD649AB0945B}" presName="parBackupNorm" presStyleCnt="0"/>
      <dgm:spPr/>
    </dgm:pt>
    <dgm:pt modelId="{12A9D3C8-C55C-4C76-AB95-5D198CD3D590}" type="pres">
      <dgm:prSet presAssocID="{FC0337CE-BA0D-42B0-B77B-50A985392812}" presName="parSpace" presStyleCnt="0"/>
      <dgm:spPr/>
    </dgm:pt>
    <dgm:pt modelId="{6A11F43E-8456-4DDA-8AEA-871ECFFF8DAA}" type="pres">
      <dgm:prSet presAssocID="{518D61F9-D451-4373-85C7-0A1D5082357B}" presName="parComposite" presStyleCnt="0"/>
      <dgm:spPr/>
    </dgm:pt>
    <dgm:pt modelId="{06B2D0C8-FFD7-40DC-B101-C7309CFFC28D}" type="pres">
      <dgm:prSet presAssocID="{518D61F9-D451-4373-85C7-0A1D5082357B}" presName="parBigCircle" presStyleLbl="node0" presStyleIdx="2" presStyleCnt="6"/>
      <dgm:spPr/>
    </dgm:pt>
    <dgm:pt modelId="{84083829-FBC7-429D-A979-048F0965FBF1}" type="pres">
      <dgm:prSet presAssocID="{518D61F9-D451-4373-85C7-0A1D5082357B}" presName="parTx" presStyleLbl="revTx" presStyleIdx="2" presStyleCnt="6"/>
      <dgm:spPr/>
    </dgm:pt>
    <dgm:pt modelId="{A15DF98E-51EB-454C-B09C-F63BD7AB093E}" type="pres">
      <dgm:prSet presAssocID="{518D61F9-D451-4373-85C7-0A1D5082357B}" presName="bSpace" presStyleCnt="0"/>
      <dgm:spPr/>
    </dgm:pt>
    <dgm:pt modelId="{226EF896-E7F4-48C6-8D0E-F65E4718CCEF}" type="pres">
      <dgm:prSet presAssocID="{518D61F9-D451-4373-85C7-0A1D5082357B}" presName="parBackupNorm" presStyleCnt="0"/>
      <dgm:spPr/>
    </dgm:pt>
    <dgm:pt modelId="{D86B6B7F-164A-4A4C-925F-2DFE45490EE7}" type="pres">
      <dgm:prSet presAssocID="{CAA8F2BC-DA33-41B7-935C-F36ABE288E47}" presName="parSpace" presStyleCnt="0"/>
      <dgm:spPr/>
    </dgm:pt>
    <dgm:pt modelId="{CA19EA01-BC26-4B75-A035-3FAA7B8F97D2}" type="pres">
      <dgm:prSet presAssocID="{D2452EC5-1562-40E2-BC17-532022D6E3DC}" presName="parComposite" presStyleCnt="0"/>
      <dgm:spPr/>
    </dgm:pt>
    <dgm:pt modelId="{216A436E-49A1-4C09-8DEB-1C1E331A6914}" type="pres">
      <dgm:prSet presAssocID="{D2452EC5-1562-40E2-BC17-532022D6E3DC}" presName="parBigCircle" presStyleLbl="node0" presStyleIdx="3" presStyleCnt="6"/>
      <dgm:spPr/>
    </dgm:pt>
    <dgm:pt modelId="{5CBBEC68-D503-458B-B95C-88408BCF0965}" type="pres">
      <dgm:prSet presAssocID="{D2452EC5-1562-40E2-BC17-532022D6E3DC}" presName="parTx" presStyleLbl="revTx" presStyleIdx="3" presStyleCnt="6"/>
      <dgm:spPr/>
    </dgm:pt>
    <dgm:pt modelId="{94C4AB4A-51DB-4222-806A-FD73FB8D32F5}" type="pres">
      <dgm:prSet presAssocID="{D2452EC5-1562-40E2-BC17-532022D6E3DC}" presName="bSpace" presStyleCnt="0"/>
      <dgm:spPr/>
    </dgm:pt>
    <dgm:pt modelId="{E2C38CE0-0C1F-4009-B248-EE1A4836450A}" type="pres">
      <dgm:prSet presAssocID="{D2452EC5-1562-40E2-BC17-532022D6E3DC}" presName="parBackupNorm" presStyleCnt="0"/>
      <dgm:spPr/>
    </dgm:pt>
    <dgm:pt modelId="{E4CB00A5-44FF-443F-9BCC-4CFC18F2002C}" type="pres">
      <dgm:prSet presAssocID="{019CA5CF-7750-413A-A08B-B40C74CAD0C7}" presName="parSpace" presStyleCnt="0"/>
      <dgm:spPr/>
    </dgm:pt>
    <dgm:pt modelId="{22F0350D-BAFF-4078-956A-D7D3A5C96301}" type="pres">
      <dgm:prSet presAssocID="{87B2457D-34AE-4B21-B45E-50C696DC6874}" presName="parComposite" presStyleCnt="0"/>
      <dgm:spPr/>
    </dgm:pt>
    <dgm:pt modelId="{142DFF51-1D2B-4BBE-A577-B1BA494C63C2}" type="pres">
      <dgm:prSet presAssocID="{87B2457D-34AE-4B21-B45E-50C696DC6874}" presName="parBigCircle" presStyleLbl="node0" presStyleIdx="4" presStyleCnt="6"/>
      <dgm:spPr/>
    </dgm:pt>
    <dgm:pt modelId="{11A94AF1-74BB-4A44-A47E-263399A8873B}" type="pres">
      <dgm:prSet presAssocID="{87B2457D-34AE-4B21-B45E-50C696DC6874}" presName="parTx" presStyleLbl="revTx" presStyleIdx="4" presStyleCnt="6"/>
      <dgm:spPr/>
    </dgm:pt>
    <dgm:pt modelId="{1697E2D1-13C3-40BF-96DF-F6514CD3F21E}" type="pres">
      <dgm:prSet presAssocID="{87B2457D-34AE-4B21-B45E-50C696DC6874}" presName="bSpace" presStyleCnt="0"/>
      <dgm:spPr/>
    </dgm:pt>
    <dgm:pt modelId="{E9CBECDD-D6A0-47F1-8AB8-972951240563}" type="pres">
      <dgm:prSet presAssocID="{87B2457D-34AE-4B21-B45E-50C696DC6874}" presName="parBackupNorm" presStyleCnt="0"/>
      <dgm:spPr/>
    </dgm:pt>
    <dgm:pt modelId="{9C995F50-A2B8-47E4-BA28-88739A07C5A9}" type="pres">
      <dgm:prSet presAssocID="{5FAB5CB8-46B3-4571-A95A-F9736E2AFD07}" presName="parSpace" presStyleCnt="0"/>
      <dgm:spPr/>
    </dgm:pt>
    <dgm:pt modelId="{51E0F9EE-A3D2-481D-88FA-F0E3FF30F617}" type="pres">
      <dgm:prSet presAssocID="{FCCEF2FD-A2DB-4EB1-9537-E01B8F13D401}" presName="parComposite" presStyleCnt="0"/>
      <dgm:spPr/>
    </dgm:pt>
    <dgm:pt modelId="{5A717A7F-1664-4057-A831-B2913F03F0DF}" type="pres">
      <dgm:prSet presAssocID="{FCCEF2FD-A2DB-4EB1-9537-E01B8F13D401}" presName="parBigCircle" presStyleLbl="node0" presStyleIdx="5" presStyleCnt="6"/>
      <dgm:spPr/>
    </dgm:pt>
    <dgm:pt modelId="{FEF2CD89-0849-4680-95DE-07BE0B6FC228}" type="pres">
      <dgm:prSet presAssocID="{FCCEF2FD-A2DB-4EB1-9537-E01B8F13D401}" presName="parTx" presStyleLbl="revTx" presStyleIdx="5" presStyleCnt="6"/>
      <dgm:spPr/>
    </dgm:pt>
    <dgm:pt modelId="{66DC5F2C-CDEA-40E2-8072-AA2977E41AEA}" type="pres">
      <dgm:prSet presAssocID="{FCCEF2FD-A2DB-4EB1-9537-E01B8F13D401}" presName="bSpace" presStyleCnt="0"/>
      <dgm:spPr/>
    </dgm:pt>
    <dgm:pt modelId="{2411B158-5AF1-478A-BB03-E57F2B319EED}" type="pres">
      <dgm:prSet presAssocID="{FCCEF2FD-A2DB-4EB1-9537-E01B8F13D401}" presName="parBackupNorm" presStyleCnt="0"/>
      <dgm:spPr/>
    </dgm:pt>
    <dgm:pt modelId="{CA966DFE-E787-4082-BD08-839242BD6769}" type="pres">
      <dgm:prSet presAssocID="{20DD2035-B541-44DC-8535-A87D5357ED72}" presName="parSpace" presStyleCnt="0"/>
      <dgm:spPr/>
    </dgm:pt>
  </dgm:ptLst>
  <dgm:cxnLst>
    <dgm:cxn modelId="{11B38800-5002-48DC-8428-6E4C6D5E43C4}" type="presOf" srcId="{D2452EC5-1562-40E2-BC17-532022D6E3DC}" destId="{5CBBEC68-D503-458B-B95C-88408BCF0965}" srcOrd="0" destOrd="0" presId="urn:microsoft.com/office/officeart/2008/layout/CircleAccentTimeline"/>
    <dgm:cxn modelId="{68BEC80A-0565-4BDE-9767-2EDA9095A4D4}" type="presOf" srcId="{518D61F9-D451-4373-85C7-0A1D5082357B}" destId="{84083829-FBC7-429D-A979-048F0965FBF1}" srcOrd="0" destOrd="0" presId="urn:microsoft.com/office/officeart/2008/layout/CircleAccentTimeline"/>
    <dgm:cxn modelId="{A066D113-BEFA-4165-A47F-8DC42B641894}" srcId="{2F6F8598-6458-4F1F-909C-469DA7C4A3BB}" destId="{FCCEF2FD-A2DB-4EB1-9537-E01B8F13D401}" srcOrd="5" destOrd="0" parTransId="{D7382152-23ED-4773-A9B9-F855D1008CDE}" sibTransId="{20DD2035-B541-44DC-8535-A87D5357ED72}"/>
    <dgm:cxn modelId="{6FA48E6C-6D2C-47DA-9281-E77EE8B8F17B}" type="presOf" srcId="{17B34F0F-DA85-47D0-A08F-8317CF0E9C41}" destId="{1CF880CA-F341-4DBA-BE5F-B0C7437FBF03}" srcOrd="0" destOrd="0" presId="urn:microsoft.com/office/officeart/2008/layout/CircleAccentTimeline"/>
    <dgm:cxn modelId="{62684A4F-071A-41AD-B089-F70E4637A842}" type="presOf" srcId="{87B2457D-34AE-4B21-B45E-50C696DC6874}" destId="{11A94AF1-74BB-4A44-A47E-263399A8873B}" srcOrd="0" destOrd="0" presId="urn:microsoft.com/office/officeart/2008/layout/CircleAccentTimeline"/>
    <dgm:cxn modelId="{82E3856F-8473-4472-9BD2-E96586780A6C}" type="presOf" srcId="{2F6F8598-6458-4F1F-909C-469DA7C4A3BB}" destId="{1F584527-C000-4A70-AA7A-5663F3476A26}" srcOrd="0" destOrd="0" presId="urn:microsoft.com/office/officeart/2008/layout/CircleAccentTimeline"/>
    <dgm:cxn modelId="{7575E277-B705-4253-90C2-72C0D5DDCE71}" srcId="{2F6F8598-6458-4F1F-909C-469DA7C4A3BB}" destId="{518D61F9-D451-4373-85C7-0A1D5082357B}" srcOrd="2" destOrd="0" parTransId="{85CA0549-2F1E-49CD-A3CE-9DFA23E9F3BB}" sibTransId="{CAA8F2BC-DA33-41B7-935C-F36ABE288E47}"/>
    <dgm:cxn modelId="{EF2D587D-BA87-4B76-AED5-467AC7DE4419}" srcId="{2F6F8598-6458-4F1F-909C-469DA7C4A3BB}" destId="{F513ACE4-A43B-4A32-A867-DD649AB0945B}" srcOrd="1" destOrd="0" parTransId="{9FABB582-6F34-49FC-8A7B-518480DF26F9}" sibTransId="{FC0337CE-BA0D-42B0-B77B-50A985392812}"/>
    <dgm:cxn modelId="{5E320D96-003D-4A19-B58D-2074E26B9413}" srcId="{2F6F8598-6458-4F1F-909C-469DA7C4A3BB}" destId="{17B34F0F-DA85-47D0-A08F-8317CF0E9C41}" srcOrd="0" destOrd="0" parTransId="{E5453703-530C-49D5-A2C0-D5677E7BE35C}" sibTransId="{486B5FFA-5928-4170-A494-10EB1C56794D}"/>
    <dgm:cxn modelId="{6765EF98-28E4-4D4A-83C7-E67E83B7BACB}" srcId="{2F6F8598-6458-4F1F-909C-469DA7C4A3BB}" destId="{D2452EC5-1562-40E2-BC17-532022D6E3DC}" srcOrd="3" destOrd="0" parTransId="{33FA9406-455B-4602-894A-E6507EF61E47}" sibTransId="{019CA5CF-7750-413A-A08B-B40C74CAD0C7}"/>
    <dgm:cxn modelId="{A5C5B899-0787-457B-A51B-338D6396DF43}" type="presOf" srcId="{F513ACE4-A43B-4A32-A867-DD649AB0945B}" destId="{7C3221BE-8397-4D96-81A9-40FEEBB1733E}" srcOrd="0" destOrd="0" presId="urn:microsoft.com/office/officeart/2008/layout/CircleAccentTimeline"/>
    <dgm:cxn modelId="{A9C083A0-9129-4B41-B3F2-8513B15328D5}" srcId="{2F6F8598-6458-4F1F-909C-469DA7C4A3BB}" destId="{87B2457D-34AE-4B21-B45E-50C696DC6874}" srcOrd="4" destOrd="0" parTransId="{C5EBAFC6-EB0B-4403-A6ED-5B2D00AB7A32}" sibTransId="{5FAB5CB8-46B3-4571-A95A-F9736E2AFD07}"/>
    <dgm:cxn modelId="{CE1A03F7-A232-45E0-8BF8-D7DE58844267}" type="presOf" srcId="{FCCEF2FD-A2DB-4EB1-9537-E01B8F13D401}" destId="{FEF2CD89-0849-4680-95DE-07BE0B6FC228}" srcOrd="0" destOrd="0" presId="urn:microsoft.com/office/officeart/2008/layout/CircleAccentTimeline"/>
    <dgm:cxn modelId="{8FA45B3A-EE18-4FB4-A4A2-CD03D6049548}" type="presParOf" srcId="{1F584527-C000-4A70-AA7A-5663F3476A26}" destId="{66EDEF9A-E727-4883-96A6-D6C38E205535}" srcOrd="0" destOrd="0" presId="urn:microsoft.com/office/officeart/2008/layout/CircleAccentTimeline"/>
    <dgm:cxn modelId="{DEED894F-59EA-4101-8FA1-E286CCF69BC3}" type="presParOf" srcId="{66EDEF9A-E727-4883-96A6-D6C38E205535}" destId="{96110D16-2DCB-43FE-A77B-A431E5F90A80}" srcOrd="0" destOrd="0" presId="urn:microsoft.com/office/officeart/2008/layout/CircleAccentTimeline"/>
    <dgm:cxn modelId="{A2911045-2A6D-4D6A-B734-36A91BFF2899}" type="presParOf" srcId="{66EDEF9A-E727-4883-96A6-D6C38E205535}" destId="{1CF880CA-F341-4DBA-BE5F-B0C7437FBF03}" srcOrd="1" destOrd="0" presId="urn:microsoft.com/office/officeart/2008/layout/CircleAccentTimeline"/>
    <dgm:cxn modelId="{88682D6A-B756-4975-861F-18DE73C465CD}" type="presParOf" srcId="{66EDEF9A-E727-4883-96A6-D6C38E205535}" destId="{C25A59D1-1BBC-4AA3-8354-BF5BBBD57187}" srcOrd="2" destOrd="0" presId="urn:microsoft.com/office/officeart/2008/layout/CircleAccentTimeline"/>
    <dgm:cxn modelId="{6E73FF8A-0E78-457A-B7A4-E1F9C35F0BCC}" type="presParOf" srcId="{1F584527-C000-4A70-AA7A-5663F3476A26}" destId="{A1EFF0C9-B24A-4B87-9B18-7DB0EF30387F}" srcOrd="1" destOrd="0" presId="urn:microsoft.com/office/officeart/2008/layout/CircleAccentTimeline"/>
    <dgm:cxn modelId="{E80E5611-1B18-4103-942E-85459339D849}" type="presParOf" srcId="{1F584527-C000-4A70-AA7A-5663F3476A26}" destId="{7F45E82D-3A31-490D-BAC0-180D04564DAE}" srcOrd="2" destOrd="0" presId="urn:microsoft.com/office/officeart/2008/layout/CircleAccentTimeline"/>
    <dgm:cxn modelId="{83FB1FE8-ADD0-4C64-967A-4045A213C986}" type="presParOf" srcId="{1F584527-C000-4A70-AA7A-5663F3476A26}" destId="{C742BEAD-8B6E-4CD3-9437-4ACC26B449A6}" srcOrd="3" destOrd="0" presId="urn:microsoft.com/office/officeart/2008/layout/CircleAccentTimeline"/>
    <dgm:cxn modelId="{FD3E5326-8DDD-4FD4-B85B-136021379954}" type="presParOf" srcId="{C742BEAD-8B6E-4CD3-9437-4ACC26B449A6}" destId="{2AEA0B48-DACD-47B7-9427-0FA60087FB8B}" srcOrd="0" destOrd="0" presId="urn:microsoft.com/office/officeart/2008/layout/CircleAccentTimeline"/>
    <dgm:cxn modelId="{670CB81A-5709-440C-99BD-F59E4CDB247E}" type="presParOf" srcId="{C742BEAD-8B6E-4CD3-9437-4ACC26B449A6}" destId="{7C3221BE-8397-4D96-81A9-40FEEBB1733E}" srcOrd="1" destOrd="0" presId="urn:microsoft.com/office/officeart/2008/layout/CircleAccentTimeline"/>
    <dgm:cxn modelId="{6AD4BAC0-3553-454C-8D66-6672D687675E}" type="presParOf" srcId="{C742BEAD-8B6E-4CD3-9437-4ACC26B449A6}" destId="{03693B60-399F-47A3-A359-559156800167}" srcOrd="2" destOrd="0" presId="urn:microsoft.com/office/officeart/2008/layout/CircleAccentTimeline"/>
    <dgm:cxn modelId="{A7E0B9EA-1E98-4000-853A-39D72887319B}" type="presParOf" srcId="{1F584527-C000-4A70-AA7A-5663F3476A26}" destId="{025E991D-9038-4B91-8428-D449B8B791BD}" srcOrd="4" destOrd="0" presId="urn:microsoft.com/office/officeart/2008/layout/CircleAccentTimeline"/>
    <dgm:cxn modelId="{3BE33C01-94FF-40A7-BAF9-90F24E1532CE}" type="presParOf" srcId="{1F584527-C000-4A70-AA7A-5663F3476A26}" destId="{12A9D3C8-C55C-4C76-AB95-5D198CD3D590}" srcOrd="5" destOrd="0" presId="urn:microsoft.com/office/officeart/2008/layout/CircleAccentTimeline"/>
    <dgm:cxn modelId="{D89DF6F2-4262-40B6-AAEF-1E69C68B2878}" type="presParOf" srcId="{1F584527-C000-4A70-AA7A-5663F3476A26}" destId="{6A11F43E-8456-4DDA-8AEA-871ECFFF8DAA}" srcOrd="6" destOrd="0" presId="urn:microsoft.com/office/officeart/2008/layout/CircleAccentTimeline"/>
    <dgm:cxn modelId="{3A39B132-AC7C-478D-8D9D-B4940841C884}" type="presParOf" srcId="{6A11F43E-8456-4DDA-8AEA-871ECFFF8DAA}" destId="{06B2D0C8-FFD7-40DC-B101-C7309CFFC28D}" srcOrd="0" destOrd="0" presId="urn:microsoft.com/office/officeart/2008/layout/CircleAccentTimeline"/>
    <dgm:cxn modelId="{1EE16DAC-10AF-4A0F-A313-5EE35F88A708}" type="presParOf" srcId="{6A11F43E-8456-4DDA-8AEA-871ECFFF8DAA}" destId="{84083829-FBC7-429D-A979-048F0965FBF1}" srcOrd="1" destOrd="0" presId="urn:microsoft.com/office/officeart/2008/layout/CircleAccentTimeline"/>
    <dgm:cxn modelId="{9C59DD99-121F-4133-AB12-2E0CC5C7BE44}" type="presParOf" srcId="{6A11F43E-8456-4DDA-8AEA-871ECFFF8DAA}" destId="{A15DF98E-51EB-454C-B09C-F63BD7AB093E}" srcOrd="2" destOrd="0" presId="urn:microsoft.com/office/officeart/2008/layout/CircleAccentTimeline"/>
    <dgm:cxn modelId="{5F493466-1B7B-4811-A9CD-0947BE9CCF50}" type="presParOf" srcId="{1F584527-C000-4A70-AA7A-5663F3476A26}" destId="{226EF896-E7F4-48C6-8D0E-F65E4718CCEF}" srcOrd="7" destOrd="0" presId="urn:microsoft.com/office/officeart/2008/layout/CircleAccentTimeline"/>
    <dgm:cxn modelId="{D458B4BD-5CFC-4270-BEFD-05A39BCCF803}" type="presParOf" srcId="{1F584527-C000-4A70-AA7A-5663F3476A26}" destId="{D86B6B7F-164A-4A4C-925F-2DFE45490EE7}" srcOrd="8" destOrd="0" presId="urn:microsoft.com/office/officeart/2008/layout/CircleAccentTimeline"/>
    <dgm:cxn modelId="{B9356F3E-4CA8-4BC8-8B97-9D2BBB83C37B}" type="presParOf" srcId="{1F584527-C000-4A70-AA7A-5663F3476A26}" destId="{CA19EA01-BC26-4B75-A035-3FAA7B8F97D2}" srcOrd="9" destOrd="0" presId="urn:microsoft.com/office/officeart/2008/layout/CircleAccentTimeline"/>
    <dgm:cxn modelId="{6798F5E8-80BA-46F2-B080-B0380CF96869}" type="presParOf" srcId="{CA19EA01-BC26-4B75-A035-3FAA7B8F97D2}" destId="{216A436E-49A1-4C09-8DEB-1C1E331A6914}" srcOrd="0" destOrd="0" presId="urn:microsoft.com/office/officeart/2008/layout/CircleAccentTimeline"/>
    <dgm:cxn modelId="{3AB0E7BB-88BF-47CD-8206-D7C8DEAD313F}" type="presParOf" srcId="{CA19EA01-BC26-4B75-A035-3FAA7B8F97D2}" destId="{5CBBEC68-D503-458B-B95C-88408BCF0965}" srcOrd="1" destOrd="0" presId="urn:microsoft.com/office/officeart/2008/layout/CircleAccentTimeline"/>
    <dgm:cxn modelId="{959B43F6-81C1-4823-9BC4-B2098AABC3B1}" type="presParOf" srcId="{CA19EA01-BC26-4B75-A035-3FAA7B8F97D2}" destId="{94C4AB4A-51DB-4222-806A-FD73FB8D32F5}" srcOrd="2" destOrd="0" presId="urn:microsoft.com/office/officeart/2008/layout/CircleAccentTimeline"/>
    <dgm:cxn modelId="{0AA27E8F-6FBE-4B7F-8C72-8EA41873887D}" type="presParOf" srcId="{1F584527-C000-4A70-AA7A-5663F3476A26}" destId="{E2C38CE0-0C1F-4009-B248-EE1A4836450A}" srcOrd="10" destOrd="0" presId="urn:microsoft.com/office/officeart/2008/layout/CircleAccentTimeline"/>
    <dgm:cxn modelId="{72E21F3B-26C6-4441-AB97-1CF5DD091B9F}" type="presParOf" srcId="{1F584527-C000-4A70-AA7A-5663F3476A26}" destId="{E4CB00A5-44FF-443F-9BCC-4CFC18F2002C}" srcOrd="11" destOrd="0" presId="urn:microsoft.com/office/officeart/2008/layout/CircleAccentTimeline"/>
    <dgm:cxn modelId="{EB41E746-59D7-4742-95BA-5B970264521C}" type="presParOf" srcId="{1F584527-C000-4A70-AA7A-5663F3476A26}" destId="{22F0350D-BAFF-4078-956A-D7D3A5C96301}" srcOrd="12" destOrd="0" presId="urn:microsoft.com/office/officeart/2008/layout/CircleAccentTimeline"/>
    <dgm:cxn modelId="{FE6FC3A3-3BFA-4399-A90E-F62F7AC20CCE}" type="presParOf" srcId="{22F0350D-BAFF-4078-956A-D7D3A5C96301}" destId="{142DFF51-1D2B-4BBE-A577-B1BA494C63C2}" srcOrd="0" destOrd="0" presId="urn:microsoft.com/office/officeart/2008/layout/CircleAccentTimeline"/>
    <dgm:cxn modelId="{1440CAEF-28E3-479B-8F3F-F49917507C2D}" type="presParOf" srcId="{22F0350D-BAFF-4078-956A-D7D3A5C96301}" destId="{11A94AF1-74BB-4A44-A47E-263399A8873B}" srcOrd="1" destOrd="0" presId="urn:microsoft.com/office/officeart/2008/layout/CircleAccentTimeline"/>
    <dgm:cxn modelId="{025AE66F-A930-4D7E-BA2E-3EDDAB9B7845}" type="presParOf" srcId="{22F0350D-BAFF-4078-956A-D7D3A5C96301}" destId="{1697E2D1-13C3-40BF-96DF-F6514CD3F21E}" srcOrd="2" destOrd="0" presId="urn:microsoft.com/office/officeart/2008/layout/CircleAccentTimeline"/>
    <dgm:cxn modelId="{21E984D3-104E-4FC4-B4BB-6346D12C983E}" type="presParOf" srcId="{1F584527-C000-4A70-AA7A-5663F3476A26}" destId="{E9CBECDD-D6A0-47F1-8AB8-972951240563}" srcOrd="13" destOrd="0" presId="urn:microsoft.com/office/officeart/2008/layout/CircleAccentTimeline"/>
    <dgm:cxn modelId="{EA745E53-4F81-4EFF-A84B-D86355EBD638}" type="presParOf" srcId="{1F584527-C000-4A70-AA7A-5663F3476A26}" destId="{9C995F50-A2B8-47E4-BA28-88739A07C5A9}" srcOrd="14" destOrd="0" presId="urn:microsoft.com/office/officeart/2008/layout/CircleAccentTimeline"/>
    <dgm:cxn modelId="{0F2B41A9-2999-40DA-9BE6-D16CE9071EBE}" type="presParOf" srcId="{1F584527-C000-4A70-AA7A-5663F3476A26}" destId="{51E0F9EE-A3D2-481D-88FA-F0E3FF30F617}" srcOrd="15" destOrd="0" presId="urn:microsoft.com/office/officeart/2008/layout/CircleAccentTimeline"/>
    <dgm:cxn modelId="{813F884A-B168-46D0-9440-0A41A3D469E1}" type="presParOf" srcId="{51E0F9EE-A3D2-481D-88FA-F0E3FF30F617}" destId="{5A717A7F-1664-4057-A831-B2913F03F0DF}" srcOrd="0" destOrd="0" presId="urn:microsoft.com/office/officeart/2008/layout/CircleAccentTimeline"/>
    <dgm:cxn modelId="{2398DC4C-39F1-493C-8EB2-1AE19863D648}" type="presParOf" srcId="{51E0F9EE-A3D2-481D-88FA-F0E3FF30F617}" destId="{FEF2CD89-0849-4680-95DE-07BE0B6FC228}" srcOrd="1" destOrd="0" presId="urn:microsoft.com/office/officeart/2008/layout/CircleAccentTimeline"/>
    <dgm:cxn modelId="{0692726A-514C-4A48-9993-5B9F758ACCC4}" type="presParOf" srcId="{51E0F9EE-A3D2-481D-88FA-F0E3FF30F617}" destId="{66DC5F2C-CDEA-40E2-8072-AA2977E41AEA}" srcOrd="2" destOrd="0" presId="urn:microsoft.com/office/officeart/2008/layout/CircleAccentTimeline"/>
    <dgm:cxn modelId="{D052ABAD-D33D-434B-BC23-17FD4EDF8515}" type="presParOf" srcId="{1F584527-C000-4A70-AA7A-5663F3476A26}" destId="{2411B158-5AF1-478A-BB03-E57F2B319EED}" srcOrd="16" destOrd="0" presId="urn:microsoft.com/office/officeart/2008/layout/CircleAccentTimeline"/>
    <dgm:cxn modelId="{0531D942-9ADF-4D3A-8CA8-FABBBC6820AB}" type="presParOf" srcId="{1F584527-C000-4A70-AA7A-5663F3476A26}" destId="{CA966DFE-E787-4082-BD08-839242BD6769}" srcOrd="17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F6F8598-6458-4F1F-909C-469DA7C4A3BB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17B34F0F-DA85-47D0-A08F-8317CF0E9C41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E5453703-530C-49D5-A2C0-D5677E7BE35C}" type="parTrans" cxnId="{5E320D96-003D-4A19-B58D-2074E26B9413}">
      <dgm:prSet/>
      <dgm:spPr/>
      <dgm:t>
        <a:bodyPr/>
        <a:lstStyle/>
        <a:p>
          <a:endParaRPr lang="en-SG"/>
        </a:p>
      </dgm:t>
    </dgm:pt>
    <dgm:pt modelId="{486B5FFA-5928-4170-A494-10EB1C56794D}" type="sibTrans" cxnId="{5E320D96-003D-4A19-B58D-2074E26B9413}">
      <dgm:prSet/>
      <dgm:spPr>
        <a:ln w="38100"/>
      </dgm:spPr>
      <dgm:t>
        <a:bodyPr/>
        <a:lstStyle/>
        <a:p>
          <a:endParaRPr lang="en-SG"/>
        </a:p>
      </dgm:t>
    </dgm:pt>
    <dgm:pt modelId="{F513ACE4-A43B-4A32-A867-DD649AB0945B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9FABB582-6F34-49FC-8A7B-518480DF26F9}" type="parTrans" cxnId="{EF2D587D-BA87-4B76-AED5-467AC7DE4419}">
      <dgm:prSet/>
      <dgm:spPr/>
      <dgm:t>
        <a:bodyPr/>
        <a:lstStyle/>
        <a:p>
          <a:endParaRPr lang="en-SG"/>
        </a:p>
      </dgm:t>
    </dgm:pt>
    <dgm:pt modelId="{FC0337CE-BA0D-42B0-B77B-50A985392812}" type="sibTrans" cxnId="{EF2D587D-BA87-4B76-AED5-467AC7DE4419}">
      <dgm:prSet/>
      <dgm:spPr>
        <a:ln w="38100"/>
      </dgm:spPr>
      <dgm:t>
        <a:bodyPr/>
        <a:lstStyle/>
        <a:p>
          <a:endParaRPr lang="en-SG"/>
        </a:p>
      </dgm:t>
    </dgm:pt>
    <dgm:pt modelId="{518D61F9-D451-4373-85C7-0A1D5082357B}">
      <dgm:prSet phldrT="[Text]" custT="1"/>
      <dgm:spPr>
        <a:blipFill>
          <a:blip xmlns:r="http://schemas.openxmlformats.org/officeDocument/2006/relationships" r:embed="rId3"/>
          <a:stretch>
            <a:fillRect l="-1656"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85CA0549-2F1E-49CD-A3CE-9DFA23E9F3BB}" type="parTrans" cxnId="{7575E277-B705-4253-90C2-72C0D5DDCE71}">
      <dgm:prSet/>
      <dgm:spPr/>
      <dgm:t>
        <a:bodyPr/>
        <a:lstStyle/>
        <a:p>
          <a:endParaRPr lang="en-SG"/>
        </a:p>
      </dgm:t>
    </dgm:pt>
    <dgm:pt modelId="{CAA8F2BC-DA33-41B7-935C-F36ABE288E47}" type="sibTrans" cxnId="{7575E277-B705-4253-90C2-72C0D5DDCE71}">
      <dgm:prSet/>
      <dgm:spPr>
        <a:ln w="38100"/>
      </dgm:spPr>
      <dgm:t>
        <a:bodyPr/>
        <a:lstStyle/>
        <a:p>
          <a:endParaRPr lang="en-SG"/>
        </a:p>
      </dgm:t>
    </dgm:pt>
    <dgm:pt modelId="{D2452EC5-1562-40E2-BC17-532022D6E3DC}">
      <dgm:prSet phldrT="[Text]"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33FA9406-455B-4602-894A-E6507EF61E47}" type="parTrans" cxnId="{6765EF98-28E4-4D4A-83C7-E67E83B7BACB}">
      <dgm:prSet/>
      <dgm:spPr/>
      <dgm:t>
        <a:bodyPr/>
        <a:lstStyle/>
        <a:p>
          <a:endParaRPr lang="en-SG"/>
        </a:p>
      </dgm:t>
    </dgm:pt>
    <dgm:pt modelId="{019CA5CF-7750-413A-A08B-B40C74CAD0C7}" type="sibTrans" cxnId="{6765EF98-28E4-4D4A-83C7-E67E83B7BACB}">
      <dgm:prSet/>
      <dgm:spPr>
        <a:ln w="38100"/>
      </dgm:spPr>
      <dgm:t>
        <a:bodyPr/>
        <a:lstStyle/>
        <a:p>
          <a:endParaRPr lang="en-SG"/>
        </a:p>
      </dgm:t>
    </dgm:pt>
    <dgm:pt modelId="{87B2457D-34AE-4B21-B45E-50C696DC6874}">
      <dgm:prSet phldrT="[Text]" custT="1"/>
      <dgm:spPr>
        <a:blipFill>
          <a:blip xmlns:r="http://schemas.openxmlformats.org/officeDocument/2006/relationships" r:embed="rId5"/>
          <a:stretch>
            <a:fillRect l="-1320"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C5EBAFC6-EB0B-4403-A6ED-5B2D00AB7A32}" type="parTrans" cxnId="{A9C083A0-9129-4B41-B3F2-8513B15328D5}">
      <dgm:prSet/>
      <dgm:spPr/>
      <dgm:t>
        <a:bodyPr/>
        <a:lstStyle/>
        <a:p>
          <a:endParaRPr lang="en-SG"/>
        </a:p>
      </dgm:t>
    </dgm:pt>
    <dgm:pt modelId="{5FAB5CB8-46B3-4571-A95A-F9736E2AFD07}" type="sibTrans" cxnId="{A9C083A0-9129-4B41-B3F2-8513B15328D5}">
      <dgm:prSet/>
      <dgm:spPr>
        <a:ln w="38100"/>
      </dgm:spPr>
      <dgm:t>
        <a:bodyPr/>
        <a:lstStyle/>
        <a:p>
          <a:endParaRPr lang="en-SG"/>
        </a:p>
      </dgm:t>
    </dgm:pt>
    <dgm:pt modelId="{FCCEF2FD-A2DB-4EB1-9537-E01B8F13D401}">
      <dgm:prSet phldrT="[Text]" custT="1"/>
      <dgm:spPr>
        <a:blipFill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D7382152-23ED-4773-A9B9-F855D1008CDE}" type="parTrans" cxnId="{A066D113-BEFA-4165-A47F-8DC42B641894}">
      <dgm:prSet/>
      <dgm:spPr/>
      <dgm:t>
        <a:bodyPr/>
        <a:lstStyle/>
        <a:p>
          <a:endParaRPr lang="en-SG"/>
        </a:p>
      </dgm:t>
    </dgm:pt>
    <dgm:pt modelId="{20DD2035-B541-44DC-8535-A87D5357ED72}" type="sibTrans" cxnId="{A066D113-BEFA-4165-A47F-8DC42B641894}">
      <dgm:prSet/>
      <dgm:spPr/>
      <dgm:t>
        <a:bodyPr/>
        <a:lstStyle/>
        <a:p>
          <a:endParaRPr lang="en-SG"/>
        </a:p>
      </dgm:t>
    </dgm:pt>
    <dgm:pt modelId="{1F584527-C000-4A70-AA7A-5663F3476A26}" type="pres">
      <dgm:prSet presAssocID="{2F6F8598-6458-4F1F-909C-469DA7C4A3BB}" presName="Name0" presStyleCnt="0">
        <dgm:presLayoutVars>
          <dgm:dir/>
        </dgm:presLayoutVars>
      </dgm:prSet>
      <dgm:spPr/>
    </dgm:pt>
    <dgm:pt modelId="{66EDEF9A-E727-4883-96A6-D6C38E205535}" type="pres">
      <dgm:prSet presAssocID="{17B34F0F-DA85-47D0-A08F-8317CF0E9C41}" presName="parComposite" presStyleCnt="0"/>
      <dgm:spPr/>
    </dgm:pt>
    <dgm:pt modelId="{96110D16-2DCB-43FE-A77B-A431E5F90A80}" type="pres">
      <dgm:prSet presAssocID="{17B34F0F-DA85-47D0-A08F-8317CF0E9C41}" presName="parBigCircle" presStyleLbl="node0" presStyleIdx="0" presStyleCnt="6"/>
      <dgm:spPr/>
    </dgm:pt>
    <dgm:pt modelId="{1CF880CA-F341-4DBA-BE5F-B0C7437FBF03}" type="pres">
      <dgm:prSet presAssocID="{17B34F0F-DA85-47D0-A08F-8317CF0E9C41}" presName="parTx" presStyleLbl="revTx" presStyleIdx="0" presStyleCnt="6"/>
      <dgm:spPr/>
    </dgm:pt>
    <dgm:pt modelId="{C25A59D1-1BBC-4AA3-8354-BF5BBBD57187}" type="pres">
      <dgm:prSet presAssocID="{17B34F0F-DA85-47D0-A08F-8317CF0E9C41}" presName="bSpace" presStyleCnt="0"/>
      <dgm:spPr/>
    </dgm:pt>
    <dgm:pt modelId="{A1EFF0C9-B24A-4B87-9B18-7DB0EF30387F}" type="pres">
      <dgm:prSet presAssocID="{17B34F0F-DA85-47D0-A08F-8317CF0E9C41}" presName="parBackupNorm" presStyleCnt="0"/>
      <dgm:spPr/>
    </dgm:pt>
    <dgm:pt modelId="{7F45E82D-3A31-490D-BAC0-180D04564DAE}" type="pres">
      <dgm:prSet presAssocID="{486B5FFA-5928-4170-A494-10EB1C56794D}" presName="parSpace" presStyleCnt="0"/>
      <dgm:spPr/>
    </dgm:pt>
    <dgm:pt modelId="{C742BEAD-8B6E-4CD3-9437-4ACC26B449A6}" type="pres">
      <dgm:prSet presAssocID="{F513ACE4-A43B-4A32-A867-DD649AB0945B}" presName="parComposite" presStyleCnt="0"/>
      <dgm:spPr/>
    </dgm:pt>
    <dgm:pt modelId="{2AEA0B48-DACD-47B7-9427-0FA60087FB8B}" type="pres">
      <dgm:prSet presAssocID="{F513ACE4-A43B-4A32-A867-DD649AB0945B}" presName="parBigCircle" presStyleLbl="node0" presStyleIdx="1" presStyleCnt="6"/>
      <dgm:spPr/>
    </dgm:pt>
    <dgm:pt modelId="{7C3221BE-8397-4D96-81A9-40FEEBB1733E}" type="pres">
      <dgm:prSet presAssocID="{F513ACE4-A43B-4A32-A867-DD649AB0945B}" presName="parTx" presStyleLbl="revTx" presStyleIdx="1" presStyleCnt="6"/>
      <dgm:spPr/>
    </dgm:pt>
    <dgm:pt modelId="{03693B60-399F-47A3-A359-559156800167}" type="pres">
      <dgm:prSet presAssocID="{F513ACE4-A43B-4A32-A867-DD649AB0945B}" presName="bSpace" presStyleCnt="0"/>
      <dgm:spPr/>
    </dgm:pt>
    <dgm:pt modelId="{025E991D-9038-4B91-8428-D449B8B791BD}" type="pres">
      <dgm:prSet presAssocID="{F513ACE4-A43B-4A32-A867-DD649AB0945B}" presName="parBackupNorm" presStyleCnt="0"/>
      <dgm:spPr/>
    </dgm:pt>
    <dgm:pt modelId="{12A9D3C8-C55C-4C76-AB95-5D198CD3D590}" type="pres">
      <dgm:prSet presAssocID="{FC0337CE-BA0D-42B0-B77B-50A985392812}" presName="parSpace" presStyleCnt="0"/>
      <dgm:spPr/>
    </dgm:pt>
    <dgm:pt modelId="{6A11F43E-8456-4DDA-8AEA-871ECFFF8DAA}" type="pres">
      <dgm:prSet presAssocID="{518D61F9-D451-4373-85C7-0A1D5082357B}" presName="parComposite" presStyleCnt="0"/>
      <dgm:spPr/>
    </dgm:pt>
    <dgm:pt modelId="{06B2D0C8-FFD7-40DC-B101-C7309CFFC28D}" type="pres">
      <dgm:prSet presAssocID="{518D61F9-D451-4373-85C7-0A1D5082357B}" presName="parBigCircle" presStyleLbl="node0" presStyleIdx="2" presStyleCnt="6"/>
      <dgm:spPr/>
    </dgm:pt>
    <dgm:pt modelId="{84083829-FBC7-429D-A979-048F0965FBF1}" type="pres">
      <dgm:prSet presAssocID="{518D61F9-D451-4373-85C7-0A1D5082357B}" presName="parTx" presStyleLbl="revTx" presStyleIdx="2" presStyleCnt="6"/>
      <dgm:spPr/>
    </dgm:pt>
    <dgm:pt modelId="{A15DF98E-51EB-454C-B09C-F63BD7AB093E}" type="pres">
      <dgm:prSet presAssocID="{518D61F9-D451-4373-85C7-0A1D5082357B}" presName="bSpace" presStyleCnt="0"/>
      <dgm:spPr/>
    </dgm:pt>
    <dgm:pt modelId="{226EF896-E7F4-48C6-8D0E-F65E4718CCEF}" type="pres">
      <dgm:prSet presAssocID="{518D61F9-D451-4373-85C7-0A1D5082357B}" presName="parBackupNorm" presStyleCnt="0"/>
      <dgm:spPr/>
    </dgm:pt>
    <dgm:pt modelId="{D86B6B7F-164A-4A4C-925F-2DFE45490EE7}" type="pres">
      <dgm:prSet presAssocID="{CAA8F2BC-DA33-41B7-935C-F36ABE288E47}" presName="parSpace" presStyleCnt="0"/>
      <dgm:spPr/>
    </dgm:pt>
    <dgm:pt modelId="{CA19EA01-BC26-4B75-A035-3FAA7B8F97D2}" type="pres">
      <dgm:prSet presAssocID="{D2452EC5-1562-40E2-BC17-532022D6E3DC}" presName="parComposite" presStyleCnt="0"/>
      <dgm:spPr/>
    </dgm:pt>
    <dgm:pt modelId="{216A436E-49A1-4C09-8DEB-1C1E331A6914}" type="pres">
      <dgm:prSet presAssocID="{D2452EC5-1562-40E2-BC17-532022D6E3DC}" presName="parBigCircle" presStyleLbl="node0" presStyleIdx="3" presStyleCnt="6"/>
      <dgm:spPr/>
    </dgm:pt>
    <dgm:pt modelId="{5CBBEC68-D503-458B-B95C-88408BCF0965}" type="pres">
      <dgm:prSet presAssocID="{D2452EC5-1562-40E2-BC17-532022D6E3DC}" presName="parTx" presStyleLbl="revTx" presStyleIdx="3" presStyleCnt="6"/>
      <dgm:spPr/>
    </dgm:pt>
    <dgm:pt modelId="{94C4AB4A-51DB-4222-806A-FD73FB8D32F5}" type="pres">
      <dgm:prSet presAssocID="{D2452EC5-1562-40E2-BC17-532022D6E3DC}" presName="bSpace" presStyleCnt="0"/>
      <dgm:spPr/>
    </dgm:pt>
    <dgm:pt modelId="{E2C38CE0-0C1F-4009-B248-EE1A4836450A}" type="pres">
      <dgm:prSet presAssocID="{D2452EC5-1562-40E2-BC17-532022D6E3DC}" presName="parBackupNorm" presStyleCnt="0"/>
      <dgm:spPr/>
    </dgm:pt>
    <dgm:pt modelId="{E4CB00A5-44FF-443F-9BCC-4CFC18F2002C}" type="pres">
      <dgm:prSet presAssocID="{019CA5CF-7750-413A-A08B-B40C74CAD0C7}" presName="parSpace" presStyleCnt="0"/>
      <dgm:spPr/>
    </dgm:pt>
    <dgm:pt modelId="{22F0350D-BAFF-4078-956A-D7D3A5C96301}" type="pres">
      <dgm:prSet presAssocID="{87B2457D-34AE-4B21-B45E-50C696DC6874}" presName="parComposite" presStyleCnt="0"/>
      <dgm:spPr/>
    </dgm:pt>
    <dgm:pt modelId="{142DFF51-1D2B-4BBE-A577-B1BA494C63C2}" type="pres">
      <dgm:prSet presAssocID="{87B2457D-34AE-4B21-B45E-50C696DC6874}" presName="parBigCircle" presStyleLbl="node0" presStyleIdx="4" presStyleCnt="6"/>
      <dgm:spPr/>
    </dgm:pt>
    <dgm:pt modelId="{11A94AF1-74BB-4A44-A47E-263399A8873B}" type="pres">
      <dgm:prSet presAssocID="{87B2457D-34AE-4B21-B45E-50C696DC6874}" presName="parTx" presStyleLbl="revTx" presStyleIdx="4" presStyleCnt="6"/>
      <dgm:spPr/>
    </dgm:pt>
    <dgm:pt modelId="{1697E2D1-13C3-40BF-96DF-F6514CD3F21E}" type="pres">
      <dgm:prSet presAssocID="{87B2457D-34AE-4B21-B45E-50C696DC6874}" presName="bSpace" presStyleCnt="0"/>
      <dgm:spPr/>
    </dgm:pt>
    <dgm:pt modelId="{E9CBECDD-D6A0-47F1-8AB8-972951240563}" type="pres">
      <dgm:prSet presAssocID="{87B2457D-34AE-4B21-B45E-50C696DC6874}" presName="parBackupNorm" presStyleCnt="0"/>
      <dgm:spPr/>
    </dgm:pt>
    <dgm:pt modelId="{9C995F50-A2B8-47E4-BA28-88739A07C5A9}" type="pres">
      <dgm:prSet presAssocID="{5FAB5CB8-46B3-4571-A95A-F9736E2AFD07}" presName="parSpace" presStyleCnt="0"/>
      <dgm:spPr/>
    </dgm:pt>
    <dgm:pt modelId="{51E0F9EE-A3D2-481D-88FA-F0E3FF30F617}" type="pres">
      <dgm:prSet presAssocID="{FCCEF2FD-A2DB-4EB1-9537-E01B8F13D401}" presName="parComposite" presStyleCnt="0"/>
      <dgm:spPr/>
    </dgm:pt>
    <dgm:pt modelId="{5A717A7F-1664-4057-A831-B2913F03F0DF}" type="pres">
      <dgm:prSet presAssocID="{FCCEF2FD-A2DB-4EB1-9537-E01B8F13D401}" presName="parBigCircle" presStyleLbl="node0" presStyleIdx="5" presStyleCnt="6"/>
      <dgm:spPr/>
    </dgm:pt>
    <dgm:pt modelId="{FEF2CD89-0849-4680-95DE-07BE0B6FC228}" type="pres">
      <dgm:prSet presAssocID="{FCCEF2FD-A2DB-4EB1-9537-E01B8F13D401}" presName="parTx" presStyleLbl="revTx" presStyleIdx="5" presStyleCnt="6"/>
      <dgm:spPr/>
    </dgm:pt>
    <dgm:pt modelId="{66DC5F2C-CDEA-40E2-8072-AA2977E41AEA}" type="pres">
      <dgm:prSet presAssocID="{FCCEF2FD-A2DB-4EB1-9537-E01B8F13D401}" presName="bSpace" presStyleCnt="0"/>
      <dgm:spPr/>
    </dgm:pt>
    <dgm:pt modelId="{2411B158-5AF1-478A-BB03-E57F2B319EED}" type="pres">
      <dgm:prSet presAssocID="{FCCEF2FD-A2DB-4EB1-9537-E01B8F13D401}" presName="parBackupNorm" presStyleCnt="0"/>
      <dgm:spPr/>
    </dgm:pt>
    <dgm:pt modelId="{CA966DFE-E787-4082-BD08-839242BD6769}" type="pres">
      <dgm:prSet presAssocID="{20DD2035-B541-44DC-8535-A87D5357ED72}" presName="parSpace" presStyleCnt="0"/>
      <dgm:spPr/>
    </dgm:pt>
  </dgm:ptLst>
  <dgm:cxnLst>
    <dgm:cxn modelId="{11B38800-5002-48DC-8428-6E4C6D5E43C4}" type="presOf" srcId="{D2452EC5-1562-40E2-BC17-532022D6E3DC}" destId="{5CBBEC68-D503-458B-B95C-88408BCF0965}" srcOrd="0" destOrd="0" presId="urn:microsoft.com/office/officeart/2008/layout/CircleAccentTimeline"/>
    <dgm:cxn modelId="{68BEC80A-0565-4BDE-9767-2EDA9095A4D4}" type="presOf" srcId="{518D61F9-D451-4373-85C7-0A1D5082357B}" destId="{84083829-FBC7-429D-A979-048F0965FBF1}" srcOrd="0" destOrd="0" presId="urn:microsoft.com/office/officeart/2008/layout/CircleAccentTimeline"/>
    <dgm:cxn modelId="{A066D113-BEFA-4165-A47F-8DC42B641894}" srcId="{2F6F8598-6458-4F1F-909C-469DA7C4A3BB}" destId="{FCCEF2FD-A2DB-4EB1-9537-E01B8F13D401}" srcOrd="5" destOrd="0" parTransId="{D7382152-23ED-4773-A9B9-F855D1008CDE}" sibTransId="{20DD2035-B541-44DC-8535-A87D5357ED72}"/>
    <dgm:cxn modelId="{6FA48E6C-6D2C-47DA-9281-E77EE8B8F17B}" type="presOf" srcId="{17B34F0F-DA85-47D0-A08F-8317CF0E9C41}" destId="{1CF880CA-F341-4DBA-BE5F-B0C7437FBF03}" srcOrd="0" destOrd="0" presId="urn:microsoft.com/office/officeart/2008/layout/CircleAccentTimeline"/>
    <dgm:cxn modelId="{62684A4F-071A-41AD-B089-F70E4637A842}" type="presOf" srcId="{87B2457D-34AE-4B21-B45E-50C696DC6874}" destId="{11A94AF1-74BB-4A44-A47E-263399A8873B}" srcOrd="0" destOrd="0" presId="urn:microsoft.com/office/officeart/2008/layout/CircleAccentTimeline"/>
    <dgm:cxn modelId="{82E3856F-8473-4472-9BD2-E96586780A6C}" type="presOf" srcId="{2F6F8598-6458-4F1F-909C-469DA7C4A3BB}" destId="{1F584527-C000-4A70-AA7A-5663F3476A26}" srcOrd="0" destOrd="0" presId="urn:microsoft.com/office/officeart/2008/layout/CircleAccentTimeline"/>
    <dgm:cxn modelId="{7575E277-B705-4253-90C2-72C0D5DDCE71}" srcId="{2F6F8598-6458-4F1F-909C-469DA7C4A3BB}" destId="{518D61F9-D451-4373-85C7-0A1D5082357B}" srcOrd="2" destOrd="0" parTransId="{85CA0549-2F1E-49CD-A3CE-9DFA23E9F3BB}" sibTransId="{CAA8F2BC-DA33-41B7-935C-F36ABE288E47}"/>
    <dgm:cxn modelId="{EF2D587D-BA87-4B76-AED5-467AC7DE4419}" srcId="{2F6F8598-6458-4F1F-909C-469DA7C4A3BB}" destId="{F513ACE4-A43B-4A32-A867-DD649AB0945B}" srcOrd="1" destOrd="0" parTransId="{9FABB582-6F34-49FC-8A7B-518480DF26F9}" sibTransId="{FC0337CE-BA0D-42B0-B77B-50A985392812}"/>
    <dgm:cxn modelId="{5E320D96-003D-4A19-B58D-2074E26B9413}" srcId="{2F6F8598-6458-4F1F-909C-469DA7C4A3BB}" destId="{17B34F0F-DA85-47D0-A08F-8317CF0E9C41}" srcOrd="0" destOrd="0" parTransId="{E5453703-530C-49D5-A2C0-D5677E7BE35C}" sibTransId="{486B5FFA-5928-4170-A494-10EB1C56794D}"/>
    <dgm:cxn modelId="{6765EF98-28E4-4D4A-83C7-E67E83B7BACB}" srcId="{2F6F8598-6458-4F1F-909C-469DA7C4A3BB}" destId="{D2452EC5-1562-40E2-BC17-532022D6E3DC}" srcOrd="3" destOrd="0" parTransId="{33FA9406-455B-4602-894A-E6507EF61E47}" sibTransId="{019CA5CF-7750-413A-A08B-B40C74CAD0C7}"/>
    <dgm:cxn modelId="{A5C5B899-0787-457B-A51B-338D6396DF43}" type="presOf" srcId="{F513ACE4-A43B-4A32-A867-DD649AB0945B}" destId="{7C3221BE-8397-4D96-81A9-40FEEBB1733E}" srcOrd="0" destOrd="0" presId="urn:microsoft.com/office/officeart/2008/layout/CircleAccentTimeline"/>
    <dgm:cxn modelId="{A9C083A0-9129-4B41-B3F2-8513B15328D5}" srcId="{2F6F8598-6458-4F1F-909C-469DA7C4A3BB}" destId="{87B2457D-34AE-4B21-B45E-50C696DC6874}" srcOrd="4" destOrd="0" parTransId="{C5EBAFC6-EB0B-4403-A6ED-5B2D00AB7A32}" sibTransId="{5FAB5CB8-46B3-4571-A95A-F9736E2AFD07}"/>
    <dgm:cxn modelId="{CE1A03F7-A232-45E0-8BF8-D7DE58844267}" type="presOf" srcId="{FCCEF2FD-A2DB-4EB1-9537-E01B8F13D401}" destId="{FEF2CD89-0849-4680-95DE-07BE0B6FC228}" srcOrd="0" destOrd="0" presId="urn:microsoft.com/office/officeart/2008/layout/CircleAccentTimeline"/>
    <dgm:cxn modelId="{8FA45B3A-EE18-4FB4-A4A2-CD03D6049548}" type="presParOf" srcId="{1F584527-C000-4A70-AA7A-5663F3476A26}" destId="{66EDEF9A-E727-4883-96A6-D6C38E205535}" srcOrd="0" destOrd="0" presId="urn:microsoft.com/office/officeart/2008/layout/CircleAccentTimeline"/>
    <dgm:cxn modelId="{DEED894F-59EA-4101-8FA1-E286CCF69BC3}" type="presParOf" srcId="{66EDEF9A-E727-4883-96A6-D6C38E205535}" destId="{96110D16-2DCB-43FE-A77B-A431E5F90A80}" srcOrd="0" destOrd="0" presId="urn:microsoft.com/office/officeart/2008/layout/CircleAccentTimeline"/>
    <dgm:cxn modelId="{A2911045-2A6D-4D6A-B734-36A91BFF2899}" type="presParOf" srcId="{66EDEF9A-E727-4883-96A6-D6C38E205535}" destId="{1CF880CA-F341-4DBA-BE5F-B0C7437FBF03}" srcOrd="1" destOrd="0" presId="urn:microsoft.com/office/officeart/2008/layout/CircleAccentTimeline"/>
    <dgm:cxn modelId="{88682D6A-B756-4975-861F-18DE73C465CD}" type="presParOf" srcId="{66EDEF9A-E727-4883-96A6-D6C38E205535}" destId="{C25A59D1-1BBC-4AA3-8354-BF5BBBD57187}" srcOrd="2" destOrd="0" presId="urn:microsoft.com/office/officeart/2008/layout/CircleAccentTimeline"/>
    <dgm:cxn modelId="{6E73FF8A-0E78-457A-B7A4-E1F9C35F0BCC}" type="presParOf" srcId="{1F584527-C000-4A70-AA7A-5663F3476A26}" destId="{A1EFF0C9-B24A-4B87-9B18-7DB0EF30387F}" srcOrd="1" destOrd="0" presId="urn:microsoft.com/office/officeart/2008/layout/CircleAccentTimeline"/>
    <dgm:cxn modelId="{E80E5611-1B18-4103-942E-85459339D849}" type="presParOf" srcId="{1F584527-C000-4A70-AA7A-5663F3476A26}" destId="{7F45E82D-3A31-490D-BAC0-180D04564DAE}" srcOrd="2" destOrd="0" presId="urn:microsoft.com/office/officeart/2008/layout/CircleAccentTimeline"/>
    <dgm:cxn modelId="{83FB1FE8-ADD0-4C64-967A-4045A213C986}" type="presParOf" srcId="{1F584527-C000-4A70-AA7A-5663F3476A26}" destId="{C742BEAD-8B6E-4CD3-9437-4ACC26B449A6}" srcOrd="3" destOrd="0" presId="urn:microsoft.com/office/officeart/2008/layout/CircleAccentTimeline"/>
    <dgm:cxn modelId="{FD3E5326-8DDD-4FD4-B85B-136021379954}" type="presParOf" srcId="{C742BEAD-8B6E-4CD3-9437-4ACC26B449A6}" destId="{2AEA0B48-DACD-47B7-9427-0FA60087FB8B}" srcOrd="0" destOrd="0" presId="urn:microsoft.com/office/officeart/2008/layout/CircleAccentTimeline"/>
    <dgm:cxn modelId="{670CB81A-5709-440C-99BD-F59E4CDB247E}" type="presParOf" srcId="{C742BEAD-8B6E-4CD3-9437-4ACC26B449A6}" destId="{7C3221BE-8397-4D96-81A9-40FEEBB1733E}" srcOrd="1" destOrd="0" presId="urn:microsoft.com/office/officeart/2008/layout/CircleAccentTimeline"/>
    <dgm:cxn modelId="{6AD4BAC0-3553-454C-8D66-6672D687675E}" type="presParOf" srcId="{C742BEAD-8B6E-4CD3-9437-4ACC26B449A6}" destId="{03693B60-399F-47A3-A359-559156800167}" srcOrd="2" destOrd="0" presId="urn:microsoft.com/office/officeart/2008/layout/CircleAccentTimeline"/>
    <dgm:cxn modelId="{A7E0B9EA-1E98-4000-853A-39D72887319B}" type="presParOf" srcId="{1F584527-C000-4A70-AA7A-5663F3476A26}" destId="{025E991D-9038-4B91-8428-D449B8B791BD}" srcOrd="4" destOrd="0" presId="urn:microsoft.com/office/officeart/2008/layout/CircleAccentTimeline"/>
    <dgm:cxn modelId="{3BE33C01-94FF-40A7-BAF9-90F24E1532CE}" type="presParOf" srcId="{1F584527-C000-4A70-AA7A-5663F3476A26}" destId="{12A9D3C8-C55C-4C76-AB95-5D198CD3D590}" srcOrd="5" destOrd="0" presId="urn:microsoft.com/office/officeart/2008/layout/CircleAccentTimeline"/>
    <dgm:cxn modelId="{D89DF6F2-4262-40B6-AAEF-1E69C68B2878}" type="presParOf" srcId="{1F584527-C000-4A70-AA7A-5663F3476A26}" destId="{6A11F43E-8456-4DDA-8AEA-871ECFFF8DAA}" srcOrd="6" destOrd="0" presId="urn:microsoft.com/office/officeart/2008/layout/CircleAccentTimeline"/>
    <dgm:cxn modelId="{3A39B132-AC7C-478D-8D9D-B4940841C884}" type="presParOf" srcId="{6A11F43E-8456-4DDA-8AEA-871ECFFF8DAA}" destId="{06B2D0C8-FFD7-40DC-B101-C7309CFFC28D}" srcOrd="0" destOrd="0" presId="urn:microsoft.com/office/officeart/2008/layout/CircleAccentTimeline"/>
    <dgm:cxn modelId="{1EE16DAC-10AF-4A0F-A313-5EE35F88A708}" type="presParOf" srcId="{6A11F43E-8456-4DDA-8AEA-871ECFFF8DAA}" destId="{84083829-FBC7-429D-A979-048F0965FBF1}" srcOrd="1" destOrd="0" presId="urn:microsoft.com/office/officeart/2008/layout/CircleAccentTimeline"/>
    <dgm:cxn modelId="{9C59DD99-121F-4133-AB12-2E0CC5C7BE44}" type="presParOf" srcId="{6A11F43E-8456-4DDA-8AEA-871ECFFF8DAA}" destId="{A15DF98E-51EB-454C-B09C-F63BD7AB093E}" srcOrd="2" destOrd="0" presId="urn:microsoft.com/office/officeart/2008/layout/CircleAccentTimeline"/>
    <dgm:cxn modelId="{5F493466-1B7B-4811-A9CD-0947BE9CCF50}" type="presParOf" srcId="{1F584527-C000-4A70-AA7A-5663F3476A26}" destId="{226EF896-E7F4-48C6-8D0E-F65E4718CCEF}" srcOrd="7" destOrd="0" presId="urn:microsoft.com/office/officeart/2008/layout/CircleAccentTimeline"/>
    <dgm:cxn modelId="{D458B4BD-5CFC-4270-BEFD-05A39BCCF803}" type="presParOf" srcId="{1F584527-C000-4A70-AA7A-5663F3476A26}" destId="{D86B6B7F-164A-4A4C-925F-2DFE45490EE7}" srcOrd="8" destOrd="0" presId="urn:microsoft.com/office/officeart/2008/layout/CircleAccentTimeline"/>
    <dgm:cxn modelId="{B9356F3E-4CA8-4BC8-8B97-9D2BBB83C37B}" type="presParOf" srcId="{1F584527-C000-4A70-AA7A-5663F3476A26}" destId="{CA19EA01-BC26-4B75-A035-3FAA7B8F97D2}" srcOrd="9" destOrd="0" presId="urn:microsoft.com/office/officeart/2008/layout/CircleAccentTimeline"/>
    <dgm:cxn modelId="{6798F5E8-80BA-46F2-B080-B0380CF96869}" type="presParOf" srcId="{CA19EA01-BC26-4B75-A035-3FAA7B8F97D2}" destId="{216A436E-49A1-4C09-8DEB-1C1E331A6914}" srcOrd="0" destOrd="0" presId="urn:microsoft.com/office/officeart/2008/layout/CircleAccentTimeline"/>
    <dgm:cxn modelId="{3AB0E7BB-88BF-47CD-8206-D7C8DEAD313F}" type="presParOf" srcId="{CA19EA01-BC26-4B75-A035-3FAA7B8F97D2}" destId="{5CBBEC68-D503-458B-B95C-88408BCF0965}" srcOrd="1" destOrd="0" presId="urn:microsoft.com/office/officeart/2008/layout/CircleAccentTimeline"/>
    <dgm:cxn modelId="{959B43F6-81C1-4823-9BC4-B2098AABC3B1}" type="presParOf" srcId="{CA19EA01-BC26-4B75-A035-3FAA7B8F97D2}" destId="{94C4AB4A-51DB-4222-806A-FD73FB8D32F5}" srcOrd="2" destOrd="0" presId="urn:microsoft.com/office/officeart/2008/layout/CircleAccentTimeline"/>
    <dgm:cxn modelId="{0AA27E8F-6FBE-4B7F-8C72-8EA41873887D}" type="presParOf" srcId="{1F584527-C000-4A70-AA7A-5663F3476A26}" destId="{E2C38CE0-0C1F-4009-B248-EE1A4836450A}" srcOrd="10" destOrd="0" presId="urn:microsoft.com/office/officeart/2008/layout/CircleAccentTimeline"/>
    <dgm:cxn modelId="{72E21F3B-26C6-4441-AB97-1CF5DD091B9F}" type="presParOf" srcId="{1F584527-C000-4A70-AA7A-5663F3476A26}" destId="{E4CB00A5-44FF-443F-9BCC-4CFC18F2002C}" srcOrd="11" destOrd="0" presId="urn:microsoft.com/office/officeart/2008/layout/CircleAccentTimeline"/>
    <dgm:cxn modelId="{EB41E746-59D7-4742-95BA-5B970264521C}" type="presParOf" srcId="{1F584527-C000-4A70-AA7A-5663F3476A26}" destId="{22F0350D-BAFF-4078-956A-D7D3A5C96301}" srcOrd="12" destOrd="0" presId="urn:microsoft.com/office/officeart/2008/layout/CircleAccentTimeline"/>
    <dgm:cxn modelId="{FE6FC3A3-3BFA-4399-A90E-F62F7AC20CCE}" type="presParOf" srcId="{22F0350D-BAFF-4078-956A-D7D3A5C96301}" destId="{142DFF51-1D2B-4BBE-A577-B1BA494C63C2}" srcOrd="0" destOrd="0" presId="urn:microsoft.com/office/officeart/2008/layout/CircleAccentTimeline"/>
    <dgm:cxn modelId="{1440CAEF-28E3-479B-8F3F-F49917507C2D}" type="presParOf" srcId="{22F0350D-BAFF-4078-956A-D7D3A5C96301}" destId="{11A94AF1-74BB-4A44-A47E-263399A8873B}" srcOrd="1" destOrd="0" presId="urn:microsoft.com/office/officeart/2008/layout/CircleAccentTimeline"/>
    <dgm:cxn modelId="{025AE66F-A930-4D7E-BA2E-3EDDAB9B7845}" type="presParOf" srcId="{22F0350D-BAFF-4078-956A-D7D3A5C96301}" destId="{1697E2D1-13C3-40BF-96DF-F6514CD3F21E}" srcOrd="2" destOrd="0" presId="urn:microsoft.com/office/officeart/2008/layout/CircleAccentTimeline"/>
    <dgm:cxn modelId="{21E984D3-104E-4FC4-B4BB-6346D12C983E}" type="presParOf" srcId="{1F584527-C000-4A70-AA7A-5663F3476A26}" destId="{E9CBECDD-D6A0-47F1-8AB8-972951240563}" srcOrd="13" destOrd="0" presId="urn:microsoft.com/office/officeart/2008/layout/CircleAccentTimeline"/>
    <dgm:cxn modelId="{EA745E53-4F81-4EFF-A84B-D86355EBD638}" type="presParOf" srcId="{1F584527-C000-4A70-AA7A-5663F3476A26}" destId="{9C995F50-A2B8-47E4-BA28-88739A07C5A9}" srcOrd="14" destOrd="0" presId="urn:microsoft.com/office/officeart/2008/layout/CircleAccentTimeline"/>
    <dgm:cxn modelId="{0F2B41A9-2999-40DA-9BE6-D16CE9071EBE}" type="presParOf" srcId="{1F584527-C000-4A70-AA7A-5663F3476A26}" destId="{51E0F9EE-A3D2-481D-88FA-F0E3FF30F617}" srcOrd="15" destOrd="0" presId="urn:microsoft.com/office/officeart/2008/layout/CircleAccentTimeline"/>
    <dgm:cxn modelId="{813F884A-B168-46D0-9440-0A41A3D469E1}" type="presParOf" srcId="{51E0F9EE-A3D2-481D-88FA-F0E3FF30F617}" destId="{5A717A7F-1664-4057-A831-B2913F03F0DF}" srcOrd="0" destOrd="0" presId="urn:microsoft.com/office/officeart/2008/layout/CircleAccentTimeline"/>
    <dgm:cxn modelId="{2398DC4C-39F1-493C-8EB2-1AE19863D648}" type="presParOf" srcId="{51E0F9EE-A3D2-481D-88FA-F0E3FF30F617}" destId="{FEF2CD89-0849-4680-95DE-07BE0B6FC228}" srcOrd="1" destOrd="0" presId="urn:microsoft.com/office/officeart/2008/layout/CircleAccentTimeline"/>
    <dgm:cxn modelId="{0692726A-514C-4A48-9993-5B9F758ACCC4}" type="presParOf" srcId="{51E0F9EE-A3D2-481D-88FA-F0E3FF30F617}" destId="{66DC5F2C-CDEA-40E2-8072-AA2977E41AEA}" srcOrd="2" destOrd="0" presId="urn:microsoft.com/office/officeart/2008/layout/CircleAccentTimeline"/>
    <dgm:cxn modelId="{D052ABAD-D33D-434B-BC23-17FD4EDF8515}" type="presParOf" srcId="{1F584527-C000-4A70-AA7A-5663F3476A26}" destId="{2411B158-5AF1-478A-BB03-E57F2B319EED}" srcOrd="16" destOrd="0" presId="urn:microsoft.com/office/officeart/2008/layout/CircleAccentTimeline"/>
    <dgm:cxn modelId="{0531D942-9ADF-4D3A-8CA8-FABBBC6820AB}" type="presParOf" srcId="{1F584527-C000-4A70-AA7A-5663F3476A26}" destId="{CA966DFE-E787-4082-BD08-839242BD6769}" srcOrd="17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DB912B-6CD0-4E62-BC46-7374D0B7F531}">
      <dsp:nvSpPr>
        <dsp:cNvPr id="0" name=""/>
        <dsp:cNvSpPr/>
      </dsp:nvSpPr>
      <dsp:spPr>
        <a:xfrm>
          <a:off x="4152798" y="926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Forward pass on dataset samples</a:t>
          </a:r>
          <a:endParaRPr lang="en-SG" sz="1500" kern="1200" dirty="0"/>
        </a:p>
      </dsp:txBody>
      <dsp:txXfrm>
        <a:off x="4205630" y="53758"/>
        <a:ext cx="1559349" cy="976595"/>
      </dsp:txXfrm>
    </dsp:sp>
    <dsp:sp modelId="{19CEF774-A24B-43ED-8BE5-AFF3B996D8C8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3218976" y="275152"/>
              </a:moveTo>
              <a:arcTo wR="2163182" hR="2163182" stAng="17952845" swAng="12124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B26C80-8B96-4323-8DD4-30823C8F3E5F}">
      <dsp:nvSpPr>
        <dsp:cNvPr id="0" name=""/>
        <dsp:cNvSpPr/>
      </dsp:nvSpPr>
      <dsp:spPr>
        <a:xfrm>
          <a:off x="6210107" y="1495649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Compute errors and loss function</a:t>
          </a:r>
          <a:endParaRPr lang="en-SG" sz="1500" kern="1200" dirty="0"/>
        </a:p>
      </dsp:txBody>
      <dsp:txXfrm>
        <a:off x="6262939" y="1548481"/>
        <a:ext cx="1559349" cy="976595"/>
      </dsp:txXfrm>
    </dsp:sp>
    <dsp:sp modelId="{A0EC7985-B24D-480A-A50B-D408962B841E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4321190" y="2312731"/>
              </a:moveTo>
              <a:arcTo wR="2163182" hR="2163182" stAng="21837854" swAng="13604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29A62-D246-4C9C-A371-EF172DD923CB}">
      <dsp:nvSpPr>
        <dsp:cNvPr id="0" name=""/>
        <dsp:cNvSpPr/>
      </dsp:nvSpPr>
      <dsp:spPr>
        <a:xfrm>
          <a:off x="5424284" y="3914161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Use new loss value to compute gradients</a:t>
          </a:r>
          <a:endParaRPr lang="en-SG" sz="1500" kern="1200" dirty="0"/>
        </a:p>
      </dsp:txBody>
      <dsp:txXfrm>
        <a:off x="5477116" y="3966993"/>
        <a:ext cx="1559349" cy="976595"/>
      </dsp:txXfrm>
    </dsp:sp>
    <dsp:sp modelId="{8DFFBC6C-5BF6-494E-BCD9-7424940D0A5A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2428967" y="4309975"/>
              </a:moveTo>
              <a:arcTo wR="2163182" hR="2163182" stAng="4976543" swAng="84691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845D7-0B32-4806-A7A4-F7842CCAA6AE}">
      <dsp:nvSpPr>
        <dsp:cNvPr id="0" name=""/>
        <dsp:cNvSpPr/>
      </dsp:nvSpPr>
      <dsp:spPr>
        <a:xfrm>
          <a:off x="2881311" y="3914161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Adjust parameters with backprop</a:t>
          </a:r>
          <a:endParaRPr lang="en-SG" sz="1500" kern="1200" dirty="0"/>
        </a:p>
      </dsp:txBody>
      <dsp:txXfrm>
        <a:off x="2934143" y="3966993"/>
        <a:ext cx="1559349" cy="976595"/>
      </dsp:txXfrm>
    </dsp:sp>
    <dsp:sp modelId="{0F15C40D-6C55-477D-BCD9-DEE2F7605961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229613" y="3133064"/>
              </a:moveTo>
              <a:arcTo wR="2163182" hR="2163182" stAng="9201695" swAng="13604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051FAB-4F2C-43A6-A08D-D8A73D6B2C30}">
      <dsp:nvSpPr>
        <dsp:cNvPr id="0" name=""/>
        <dsp:cNvSpPr/>
      </dsp:nvSpPr>
      <dsp:spPr>
        <a:xfrm>
          <a:off x="2095488" y="1495649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Repeat until convergence or max number of iterations</a:t>
          </a:r>
          <a:endParaRPr lang="en-SG" sz="1500" kern="1200" dirty="0"/>
        </a:p>
      </dsp:txBody>
      <dsp:txXfrm>
        <a:off x="2148320" y="1548481"/>
        <a:ext cx="1559349" cy="976595"/>
      </dsp:txXfrm>
    </dsp:sp>
    <dsp:sp modelId="{E3D06BB9-B2E3-4E43-B093-97F8E2A98751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520199" y="756070"/>
              </a:moveTo>
              <a:arcTo wR="2163182" hR="2163182" stAng="13234679" swAng="12124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60ACD-7D09-414C-AD44-FB0536FFD702}">
      <dsp:nvSpPr>
        <dsp:cNvPr id="0" name=""/>
        <dsp:cNvSpPr/>
      </dsp:nvSpPr>
      <dsp:spPr>
        <a:xfrm>
          <a:off x="291895" y="0"/>
          <a:ext cx="8216080" cy="3286431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A706E-2DB2-4677-9B6E-D0BA04C5D1AD}">
      <dsp:nvSpPr>
        <dsp:cNvPr id="0" name=""/>
        <dsp:cNvSpPr/>
      </dsp:nvSpPr>
      <dsp:spPr>
        <a:xfrm>
          <a:off x="1277824" y="575125"/>
          <a:ext cx="2711306" cy="161035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1120" rIns="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u="sng" kern="1200" dirty="0"/>
            <a:t>High Learning rate value: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Trains faster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Risk of overshooting min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Risk of exploding gradient</a:t>
          </a:r>
          <a:endParaRPr lang="en-SG" sz="2000" kern="1200" dirty="0"/>
        </a:p>
      </dsp:txBody>
      <dsp:txXfrm>
        <a:off x="1277824" y="575125"/>
        <a:ext cx="2711306" cy="1610351"/>
      </dsp:txXfrm>
    </dsp:sp>
    <dsp:sp modelId="{DA61FCB3-52EE-4D6D-9F57-8CF35269BD3E}">
      <dsp:nvSpPr>
        <dsp:cNvPr id="0" name=""/>
        <dsp:cNvSpPr/>
      </dsp:nvSpPr>
      <dsp:spPr>
        <a:xfrm>
          <a:off x="4399935" y="1100954"/>
          <a:ext cx="3204271" cy="161035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1120" rIns="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u="sng" kern="1200" dirty="0"/>
            <a:t>Low learning value: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Trains slow, but safe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Risk of training so slow we barely make any changes</a:t>
          </a:r>
          <a:endParaRPr lang="en-SG" sz="2000" kern="1200" dirty="0"/>
        </a:p>
      </dsp:txBody>
      <dsp:txXfrm>
        <a:off x="4399935" y="1100954"/>
        <a:ext cx="3204271" cy="16103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FB104-16D9-4F05-A3F7-B0E27D6BB4CD}">
      <dsp:nvSpPr>
        <dsp:cNvPr id="0" name=""/>
        <dsp:cNvSpPr/>
      </dsp:nvSpPr>
      <dsp:spPr>
        <a:xfrm rot="5400000">
          <a:off x="306604" y="956093"/>
          <a:ext cx="890510" cy="101381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D70363-1046-4CD0-B152-4FEB7C2E6F6C}">
      <dsp:nvSpPr>
        <dsp:cNvPr id="0" name=""/>
        <dsp:cNvSpPr/>
      </dsp:nvSpPr>
      <dsp:spPr>
        <a:xfrm>
          <a:off x="70673" y="-31055"/>
          <a:ext cx="1499095" cy="10493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Layer input X</a:t>
          </a:r>
          <a:endParaRPr lang="en-SG" sz="1900" kern="1200" dirty="0"/>
        </a:p>
      </dsp:txBody>
      <dsp:txXfrm>
        <a:off x="121906" y="20178"/>
        <a:ext cx="1396629" cy="946851"/>
      </dsp:txXfrm>
    </dsp:sp>
    <dsp:sp modelId="{BF768225-40E2-487A-91C0-C55D937CF320}">
      <dsp:nvSpPr>
        <dsp:cNvPr id="0" name=""/>
        <dsp:cNvSpPr/>
      </dsp:nvSpPr>
      <dsp:spPr>
        <a:xfrm>
          <a:off x="1569768" y="69021"/>
          <a:ext cx="1090298" cy="848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06FAE7-9B30-4F18-8FF7-35025CE2BAE4}">
      <dsp:nvSpPr>
        <dsp:cNvPr id="0" name=""/>
        <dsp:cNvSpPr/>
      </dsp:nvSpPr>
      <dsp:spPr>
        <a:xfrm rot="5400000">
          <a:off x="1549513" y="2134823"/>
          <a:ext cx="890510" cy="101381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6203E5-1F45-47DB-9128-F473665E31BE}">
      <dsp:nvSpPr>
        <dsp:cNvPr id="0" name=""/>
        <dsp:cNvSpPr/>
      </dsp:nvSpPr>
      <dsp:spPr>
        <a:xfrm>
          <a:off x="1313582" y="1147674"/>
          <a:ext cx="1499095" cy="10493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Linear operation</a:t>
          </a:r>
          <a:br>
            <a:rPr lang="en-GB" sz="1900" kern="1200" dirty="0"/>
          </a:br>
          <a:r>
            <a:rPr lang="en-GB" sz="1900" kern="1200" dirty="0"/>
            <a:t>Z = WX+B</a:t>
          </a:r>
          <a:endParaRPr lang="en-SG" sz="1900" kern="1200" dirty="0"/>
        </a:p>
      </dsp:txBody>
      <dsp:txXfrm>
        <a:off x="1364815" y="1198907"/>
        <a:ext cx="1396629" cy="946851"/>
      </dsp:txXfrm>
    </dsp:sp>
    <dsp:sp modelId="{BFBEC9EF-1FE7-4661-A49C-1CFC175DDB19}">
      <dsp:nvSpPr>
        <dsp:cNvPr id="0" name=""/>
        <dsp:cNvSpPr/>
      </dsp:nvSpPr>
      <dsp:spPr>
        <a:xfrm>
          <a:off x="2812677" y="1247751"/>
          <a:ext cx="1090298" cy="848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90E9F6-F0D7-4C20-8498-4496B6604747}">
      <dsp:nvSpPr>
        <dsp:cNvPr id="0" name=""/>
        <dsp:cNvSpPr/>
      </dsp:nvSpPr>
      <dsp:spPr>
        <a:xfrm rot="5400000">
          <a:off x="2792422" y="3313553"/>
          <a:ext cx="890510" cy="101381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90A00-10B8-4CCF-A196-51B278B0E6EB}">
      <dsp:nvSpPr>
        <dsp:cNvPr id="0" name=""/>
        <dsp:cNvSpPr/>
      </dsp:nvSpPr>
      <dsp:spPr>
        <a:xfrm>
          <a:off x="2556491" y="2326405"/>
          <a:ext cx="1499095" cy="10493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Activation function</a:t>
          </a:r>
          <a:br>
            <a:rPr lang="en-GB" sz="1900" kern="1200" dirty="0"/>
          </a:br>
          <a:r>
            <a:rPr lang="en-GB" sz="1900" kern="1200" dirty="0"/>
            <a:t>A = s(Z)</a:t>
          </a:r>
          <a:endParaRPr lang="en-SG" sz="1900" kern="1200" dirty="0"/>
        </a:p>
      </dsp:txBody>
      <dsp:txXfrm>
        <a:off x="2607724" y="2377638"/>
        <a:ext cx="1396629" cy="946851"/>
      </dsp:txXfrm>
    </dsp:sp>
    <dsp:sp modelId="{F91AEF1A-A2CE-41F2-A794-C0158AEF08C8}">
      <dsp:nvSpPr>
        <dsp:cNvPr id="0" name=""/>
        <dsp:cNvSpPr/>
      </dsp:nvSpPr>
      <dsp:spPr>
        <a:xfrm>
          <a:off x="4055586" y="2426481"/>
          <a:ext cx="1090298" cy="848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B5E9B-7125-464F-B4AF-9597C91602B5}">
      <dsp:nvSpPr>
        <dsp:cNvPr id="0" name=""/>
        <dsp:cNvSpPr/>
      </dsp:nvSpPr>
      <dsp:spPr>
        <a:xfrm>
          <a:off x="3799400" y="3505135"/>
          <a:ext cx="1499095" cy="10493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Layer output A</a:t>
          </a:r>
          <a:endParaRPr lang="en-SG" sz="1900" kern="1200" dirty="0"/>
        </a:p>
      </dsp:txBody>
      <dsp:txXfrm>
        <a:off x="3850633" y="3556368"/>
        <a:ext cx="1396629" cy="9468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110D16-2DCB-43FE-A77B-A431E5F90A80}">
      <dsp:nvSpPr>
        <dsp:cNvPr id="0" name=""/>
        <dsp:cNvSpPr/>
      </dsp:nvSpPr>
      <dsp:spPr>
        <a:xfrm>
          <a:off x="2413" y="2205839"/>
          <a:ext cx="1719002" cy="171900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880CA-F341-4DBA-BE5F-B0C7437FBF03}">
      <dsp:nvSpPr>
        <dsp:cNvPr id="0" name=""/>
        <dsp:cNvSpPr/>
      </dsp:nvSpPr>
      <dsp:spPr>
        <a:xfrm rot="17700000">
          <a:off x="608112" y="804500"/>
          <a:ext cx="2136911" cy="102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Inputs </a:t>
          </a:r>
          <a14:m xmlns:a14="http://schemas.microsoft.com/office/drawing/2010/main">
            <m:oMath xmlns:m="http://schemas.openxmlformats.org/officeDocument/2006/math">
              <m:r>
                <a:rPr lang="en-GB" sz="2000" i="1" kern="1200" dirty="0" smtClean="0">
                  <a:latin typeface="Cambria Math" panose="02040503050406030204" pitchFamily="18" charset="0"/>
                </a:rPr>
                <m:t>𝑋</m:t>
              </m:r>
            </m:oMath>
          </a14:m>
          <a:endParaRPr lang="en-SG" sz="2000" kern="1200" dirty="0"/>
        </a:p>
      </dsp:txBody>
      <dsp:txXfrm>
        <a:off x="608112" y="804500"/>
        <a:ext cx="2136911" cy="1029826"/>
      </dsp:txXfrm>
    </dsp:sp>
    <dsp:sp modelId="{2AEA0B48-DACD-47B7-9427-0FA60087FB8B}">
      <dsp:nvSpPr>
        <dsp:cNvPr id="0" name=""/>
        <dsp:cNvSpPr/>
      </dsp:nvSpPr>
      <dsp:spPr>
        <a:xfrm>
          <a:off x="1851034" y="2205839"/>
          <a:ext cx="1719002" cy="171900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221BE-8397-4D96-81A9-40FEEBB1733E}">
      <dsp:nvSpPr>
        <dsp:cNvPr id="0" name=""/>
        <dsp:cNvSpPr/>
      </dsp:nvSpPr>
      <dsp:spPr>
        <a:xfrm rot="17700000">
          <a:off x="2456733" y="804500"/>
          <a:ext cx="2136911" cy="102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Linear #1</a:t>
          </a:r>
          <a:br>
            <a:rPr lang="en-GB" sz="200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GB" sz="2000" b="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m:rPr>
                        <m:sty m:val="p"/>
                      </m:rPr>
                      <a:rPr lang="en-GB" sz="2000" b="0" i="0" kern="1200" dirty="0" smtClean="0">
                        <a:latin typeface="Cambria Math" panose="02040503050406030204" pitchFamily="18" charset="0"/>
                      </a:rPr>
                      <m:t>Z</m:t>
                    </m:r>
                  </m:e>
                  <m:sub>
                    <m:r>
                      <a:rPr lang="en-GB" sz="2000" b="0" i="0" kern="1200" dirty="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GB" sz="2000" b="0" i="0" kern="1200" dirty="0" smtClean="0">
                    <a:latin typeface="Cambria Math" panose="02040503050406030204" pitchFamily="18" charset="0"/>
                  </a:rPr>
                  <m:t>= </m:t>
                </m:r>
                <m:sSub>
                  <m:sSubPr>
                    <m:ctrlPr>
                      <a:rPr lang="en-GB" sz="20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GB" sz="2000" i="1" kern="1200" dirty="0" smtClean="0">
                    <a:latin typeface="Cambria Math" panose="02040503050406030204" pitchFamily="18" charset="0"/>
                  </a:rPr>
                  <m:t>𝑋</m:t>
                </m:r>
                <m:r>
                  <a:rPr lang="en-GB" sz="2000" i="1" kern="1200" dirty="0" smtClean="0">
                    <a:latin typeface="Cambria Math" panose="02040503050406030204" pitchFamily="18" charset="0"/>
                  </a:rPr>
                  <m:t> + </m:t>
                </m:r>
                <m:sSub>
                  <m:sSubPr>
                    <m:ctrlPr>
                      <a:rPr lang="en-GB" sz="20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𝑏</m:t>
                    </m:r>
                  </m:e>
                  <m:sub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m:oMathPara>
          </a14:m>
          <a:endParaRPr lang="en-SG" sz="2000" kern="1200" dirty="0"/>
        </a:p>
      </dsp:txBody>
      <dsp:txXfrm>
        <a:off x="2456733" y="804500"/>
        <a:ext cx="2136911" cy="1029826"/>
      </dsp:txXfrm>
    </dsp:sp>
    <dsp:sp modelId="{06B2D0C8-FFD7-40DC-B101-C7309CFFC28D}">
      <dsp:nvSpPr>
        <dsp:cNvPr id="0" name=""/>
        <dsp:cNvSpPr/>
      </dsp:nvSpPr>
      <dsp:spPr>
        <a:xfrm>
          <a:off x="3699656" y="2205839"/>
          <a:ext cx="1719002" cy="171900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83829-FBC7-429D-A979-048F0965FBF1}">
      <dsp:nvSpPr>
        <dsp:cNvPr id="0" name=""/>
        <dsp:cNvSpPr/>
      </dsp:nvSpPr>
      <dsp:spPr>
        <a:xfrm rot="17700000">
          <a:off x="4305355" y="804500"/>
          <a:ext cx="2136911" cy="102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Sigmoid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GB" sz="20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𝐴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GB" sz="2000" i="1" kern="1200" dirty="0" smtClean="0">
                    <a:latin typeface="Cambria Math" panose="02040503050406030204" pitchFamily="18" charset="0"/>
                  </a:rPr>
                  <m:t> = </m:t>
                </m:r>
                <m:r>
                  <a:rPr lang="en-GB" sz="2000" i="1" kern="1200" dirty="0" smtClean="0">
                    <a:latin typeface="Cambria Math" panose="02040503050406030204" pitchFamily="18" charset="0"/>
                  </a:rPr>
                  <m:t>𝑠</m:t>
                </m:r>
                <m:r>
                  <a:rPr lang="en-GB" sz="2000" i="1" kern="1200" dirty="0" smtClean="0">
                    <a:latin typeface="Cambria Math" panose="02040503050406030204" pitchFamily="18" charset="0"/>
                  </a:rPr>
                  <m:t>(</m:t>
                </m:r>
                <m:sSub>
                  <m:sSubPr>
                    <m:ctrlPr>
                      <a:rPr lang="en-GB" sz="20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𝑍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GB" sz="2000" i="1" kern="1200" dirty="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SG" sz="2000" kern="1200" dirty="0"/>
        </a:p>
      </dsp:txBody>
      <dsp:txXfrm>
        <a:off x="4305355" y="804500"/>
        <a:ext cx="2136911" cy="1029826"/>
      </dsp:txXfrm>
    </dsp:sp>
    <dsp:sp modelId="{216A436E-49A1-4C09-8DEB-1C1E331A6914}">
      <dsp:nvSpPr>
        <dsp:cNvPr id="0" name=""/>
        <dsp:cNvSpPr/>
      </dsp:nvSpPr>
      <dsp:spPr>
        <a:xfrm>
          <a:off x="5548278" y="2205839"/>
          <a:ext cx="1719002" cy="171900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BBEC68-D503-458B-B95C-88408BCF0965}">
      <dsp:nvSpPr>
        <dsp:cNvPr id="0" name=""/>
        <dsp:cNvSpPr/>
      </dsp:nvSpPr>
      <dsp:spPr>
        <a:xfrm rot="17700000">
          <a:off x="6153977" y="804500"/>
          <a:ext cx="2136911" cy="102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Linear #2</a:t>
          </a:r>
          <a:br>
            <a:rPr lang="en-GB" sz="200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GB" sz="2000" b="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m:rPr>
                        <m:sty m:val="p"/>
                      </m:rPr>
                      <a:rPr lang="en-GB" sz="2000" b="0" i="0" kern="1200" dirty="0" smtClean="0">
                        <a:latin typeface="Cambria Math" panose="02040503050406030204" pitchFamily="18" charset="0"/>
                      </a:rPr>
                      <m:t>Z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GB" sz="2000" b="0" i="0" kern="1200" dirty="0" smtClean="0">
                    <a:latin typeface="Cambria Math" panose="02040503050406030204" pitchFamily="18" charset="0"/>
                  </a:rPr>
                  <m:t>= </m:t>
                </m:r>
                <m:sSub>
                  <m:sSubPr>
                    <m:ctrlPr>
                      <a:rPr lang="en-GB" sz="20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GB" sz="2000" i="1" kern="1200" dirty="0" smtClean="0">
                    <a:latin typeface="Cambria Math" panose="02040503050406030204" pitchFamily="18" charset="0"/>
                  </a:rPr>
                  <m:t>𝑋</m:t>
                </m:r>
                <m:r>
                  <a:rPr lang="en-GB" sz="2000" i="1" kern="1200" dirty="0" smtClean="0">
                    <a:latin typeface="Cambria Math" panose="02040503050406030204" pitchFamily="18" charset="0"/>
                  </a:rPr>
                  <m:t> + </m:t>
                </m:r>
                <m:sSub>
                  <m:sSubPr>
                    <m:ctrlPr>
                      <a:rPr lang="en-GB" sz="20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𝑏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m:oMathPara>
          </a14:m>
          <a:endParaRPr lang="en-SG" sz="2000" kern="1200" dirty="0"/>
        </a:p>
      </dsp:txBody>
      <dsp:txXfrm>
        <a:off x="6153977" y="804500"/>
        <a:ext cx="2136911" cy="1029826"/>
      </dsp:txXfrm>
    </dsp:sp>
    <dsp:sp modelId="{142DFF51-1D2B-4BBE-A577-B1BA494C63C2}">
      <dsp:nvSpPr>
        <dsp:cNvPr id="0" name=""/>
        <dsp:cNvSpPr/>
      </dsp:nvSpPr>
      <dsp:spPr>
        <a:xfrm>
          <a:off x="7396899" y="2205839"/>
          <a:ext cx="1719002" cy="171900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A94AF1-74BB-4A44-A47E-263399A8873B}">
      <dsp:nvSpPr>
        <dsp:cNvPr id="0" name=""/>
        <dsp:cNvSpPr/>
      </dsp:nvSpPr>
      <dsp:spPr>
        <a:xfrm rot="17700000">
          <a:off x="8002598" y="804500"/>
          <a:ext cx="2136911" cy="102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Sigmoid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GB" sz="2000" b="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𝐴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GB" sz="2000" i="1" kern="1200" dirty="0" smtClean="0">
                    <a:latin typeface="Cambria Math" panose="02040503050406030204" pitchFamily="18" charset="0"/>
                  </a:rPr>
                  <m:t> = </m:t>
                </m:r>
                <m:r>
                  <a:rPr lang="en-GB" sz="2000" i="1" kern="1200" dirty="0" smtClean="0">
                    <a:latin typeface="Cambria Math" panose="02040503050406030204" pitchFamily="18" charset="0"/>
                  </a:rPr>
                  <m:t>𝑠</m:t>
                </m:r>
                <m:r>
                  <a:rPr lang="en-GB" sz="2000" i="1" kern="1200" dirty="0" smtClean="0">
                    <a:latin typeface="Cambria Math" panose="02040503050406030204" pitchFamily="18" charset="0"/>
                  </a:rPr>
                  <m:t>(</m:t>
                </m:r>
                <m:sSub>
                  <m:sSubPr>
                    <m:ctrlPr>
                      <a:rPr lang="en-GB" sz="2000" b="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𝑍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GB" sz="2000" i="1" kern="1200" dirty="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SG" sz="2000" kern="1200" dirty="0"/>
        </a:p>
      </dsp:txBody>
      <dsp:txXfrm>
        <a:off x="8002598" y="804500"/>
        <a:ext cx="2136911" cy="1029826"/>
      </dsp:txXfrm>
    </dsp:sp>
    <dsp:sp modelId="{5A717A7F-1664-4057-A831-B2913F03F0DF}">
      <dsp:nvSpPr>
        <dsp:cNvPr id="0" name=""/>
        <dsp:cNvSpPr/>
      </dsp:nvSpPr>
      <dsp:spPr>
        <a:xfrm>
          <a:off x="9245521" y="2205839"/>
          <a:ext cx="1719002" cy="171900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2CD89-0849-4680-95DE-07BE0B6FC228}">
      <dsp:nvSpPr>
        <dsp:cNvPr id="0" name=""/>
        <dsp:cNvSpPr/>
      </dsp:nvSpPr>
      <dsp:spPr>
        <a:xfrm rot="17700000">
          <a:off x="9851220" y="804500"/>
          <a:ext cx="2136911" cy="102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Cross Entropy Loss </a:t>
          </a:r>
          <a14:m xmlns:a14="http://schemas.microsoft.com/office/drawing/2010/main">
            <m:oMath xmlns:m="http://schemas.openxmlformats.org/officeDocument/2006/math">
              <m:r>
                <a:rPr lang="en-GB" sz="2000" i="1" kern="1200" dirty="0" smtClean="0">
                  <a:latin typeface="Cambria Math" panose="02040503050406030204" pitchFamily="18" charset="0"/>
                </a:rPr>
                <m:t>𝐿</m:t>
              </m:r>
              <m:r>
                <a:rPr lang="en-GB" sz="2000" i="1" kern="1200" dirty="0" smtClean="0"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en-GB" sz="20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2000" b="0" i="1" kern="1200" dirty="0" smtClean="0">
                      <a:latin typeface="Cambria Math" panose="02040503050406030204" pitchFamily="18" charset="0"/>
                    </a:rPr>
                    <m:t>𝐴</m:t>
                  </m:r>
                </m:e>
                <m:sub>
                  <m:r>
                    <a:rPr lang="en-GB" sz="2000" b="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  <m:r>
                <a:rPr lang="en-GB" sz="2000" i="1" kern="1200" dirty="0" smtClean="0">
                  <a:latin typeface="Cambria Math" panose="02040503050406030204" pitchFamily="18" charset="0"/>
                </a:rPr>
                <m:t>, </m:t>
              </m:r>
              <m:r>
                <a:rPr lang="en-GB" sz="2000" i="1" kern="1200" dirty="0" smtClean="0">
                  <a:latin typeface="Cambria Math" panose="02040503050406030204" pitchFamily="18" charset="0"/>
                </a:rPr>
                <m:t>𝑌</m:t>
              </m:r>
              <m:r>
                <a:rPr lang="en-GB" sz="2000" i="1" kern="1200" dirty="0" smtClean="0">
                  <a:latin typeface="Cambria Math" panose="02040503050406030204" pitchFamily="18" charset="0"/>
                </a:rPr>
                <m:t>)</m:t>
              </m:r>
            </m:oMath>
          </a14:m>
          <a:endParaRPr lang="en-SG" sz="2000" kern="1200" dirty="0"/>
        </a:p>
      </dsp:txBody>
      <dsp:txXfrm>
        <a:off x="9851220" y="804500"/>
        <a:ext cx="2136911" cy="10298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21/07/2023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docs/stable/nn.init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s://en.wikipedia.org/wiki/No_free_lunch_theorem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s://www.deeplearning.ai/ai-notes/initialization/index.html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0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40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pytorch.org/docs/stable/nn.html#non-linear-activations-weighted-sum-nonlinearity" TargetMode="Externa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pytorch.org/docs/stable/nn.html#non-linear-activations-weighted-sum-nonlinearity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WLN3QrAAAAAJ&amp;hl=fr" TargetMode="External"/><Relationship Id="rId2" Type="http://schemas.openxmlformats.org/officeDocument/2006/relationships/hyperlink" Target="http://yann.lecu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holar.google.com/citations?user=kukA0LcAAAAJ&amp;hl=fr" TargetMode="External"/><Relationship Id="rId4" Type="http://schemas.openxmlformats.org/officeDocument/2006/relationships/hyperlink" Target="https://yoshuabengio.org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DhtAFkwAAAAJ&amp;hl=en" TargetMode="External"/><Relationship Id="rId2" Type="http://schemas.openxmlformats.org/officeDocument/2006/relationships/hyperlink" Target="https://scholar.google.com/citations?user=_WnkXlkAAAAJ&amp;hl=fr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fr/citations?user=kbN88gsAAAAJ&amp;hl=fr" TargetMode="External"/><Relationship Id="rId2" Type="http://schemas.openxmlformats.org/officeDocument/2006/relationships/hyperlink" Target="https://leon.bottou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witter.com/MetaAI?ref_src=twsrc%5Egoogle%7Ctwcamp%5Eserp%7Ctwgr%5Eauthor" TargetMode="External"/><Relationship Id="rId4" Type="http://schemas.openxmlformats.org/officeDocument/2006/relationships/hyperlink" Target="https://ai.facebook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W2-S1 Neural Networks, Initializers, Optimizers and other Good Practices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794E-5838-1441-97AB-02A9B8FB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procedure, in short.</a:t>
            </a:r>
            <a:endParaRPr lang="en-SG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6FC43D2-A6C5-56A8-0B4C-9F34776FA5F0}"/>
              </a:ext>
            </a:extLst>
          </p:cNvPr>
          <p:cNvGraphicFramePr/>
          <p:nvPr/>
        </p:nvGraphicFramePr>
        <p:xfrm>
          <a:off x="1126477" y="1562469"/>
          <a:ext cx="9970610" cy="506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0252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51D0-3157-BB55-3D73-2FB657EE1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" y="365125"/>
            <a:ext cx="4012163" cy="6203626"/>
          </a:xfrm>
        </p:spPr>
        <p:txBody>
          <a:bodyPr>
            <a:normAutofit/>
          </a:bodyPr>
          <a:lstStyle/>
          <a:p>
            <a:r>
              <a:rPr lang="en-GB" dirty="0"/>
              <a:t>Made that iterative process a trainer method for our class.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ACBEC-BCD7-CC8D-3FB8-E80788F6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437" y="459804"/>
            <a:ext cx="7974563" cy="6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89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73E8C8-D9B8-0CFB-D144-4318B5BE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8" y="1693454"/>
            <a:ext cx="11978764" cy="457448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82A5723-946A-3C33-33F1-D6F42AB5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EB1BB5-335B-8F92-B23C-95DB78B9A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42"/>
          <a:stretch/>
        </p:blipFill>
        <p:spPr>
          <a:xfrm>
            <a:off x="5911766" y="2492208"/>
            <a:ext cx="5542815" cy="411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79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318DF3-8281-ACB4-87A0-032835C4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bad initialization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7B618C-56C3-627D-97E6-AC5AB6A24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 our previous version of the model, we initialized our parameters randomly.</a:t>
            </a:r>
          </a:p>
          <a:p>
            <a:r>
              <a:rPr lang="en-GB" dirty="0"/>
              <a:t>While it seemed unimportant, this is actually essential.</a:t>
            </a:r>
          </a:p>
          <a:p>
            <a:r>
              <a:rPr lang="en-GB" b="1" dirty="0"/>
              <a:t>Initializing parameters as constants would in fact be a terrible idea.</a:t>
            </a:r>
          </a:p>
          <a:p>
            <a:r>
              <a:rPr lang="en-GB" b="1" dirty="0"/>
              <a:t>But we have to try it at least once to understand why.</a:t>
            </a:r>
            <a:endParaRPr lang="en-SG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5C205C-5C41-45D2-D37B-3AA50CDCD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8"/>
          <a:stretch/>
        </p:blipFill>
        <p:spPr>
          <a:xfrm>
            <a:off x="6316824" y="196827"/>
            <a:ext cx="5875176" cy="26387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7CBDBD-8075-188E-4999-8ABE9C5E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824" y="3573139"/>
            <a:ext cx="5839640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59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1EF9-E950-6BF3-C37A-122A5687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constant initialization model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2871B-E8E5-72E3-C570-1519726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6" y="1656624"/>
            <a:ext cx="863085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90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1EF9-E950-6BF3-C37A-122A5687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constant initialization model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2871B-E8E5-72E3-C570-1519726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6" y="1656624"/>
            <a:ext cx="8630854" cy="52013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375C12-F04A-8008-93B0-0FBF428F0C51}"/>
              </a:ext>
            </a:extLst>
          </p:cNvPr>
          <p:cNvSpPr/>
          <p:nvPr/>
        </p:nvSpPr>
        <p:spPr>
          <a:xfrm>
            <a:off x="2211754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C86E6B-9E92-AECE-9EB6-9CA8EF57F50F}"/>
              </a:ext>
            </a:extLst>
          </p:cNvPr>
          <p:cNvSpPr/>
          <p:nvPr/>
        </p:nvSpPr>
        <p:spPr>
          <a:xfrm>
            <a:off x="3102708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77CE5-2EF7-DAFB-A2C5-B589EC3E1331}"/>
              </a:ext>
            </a:extLst>
          </p:cNvPr>
          <p:cNvSpPr/>
          <p:nvPr/>
        </p:nvSpPr>
        <p:spPr>
          <a:xfrm>
            <a:off x="3993662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CAA46C-484E-8539-D5CD-E4D2ABF3B363}"/>
              </a:ext>
            </a:extLst>
          </p:cNvPr>
          <p:cNvSpPr/>
          <p:nvPr/>
        </p:nvSpPr>
        <p:spPr>
          <a:xfrm>
            <a:off x="4884616" y="3571630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8F3D7-A140-03C5-564E-61BFE4F64A31}"/>
              </a:ext>
            </a:extLst>
          </p:cNvPr>
          <p:cNvSpPr txBox="1"/>
          <p:nvPr/>
        </p:nvSpPr>
        <p:spPr>
          <a:xfrm>
            <a:off x="7122485" y="3522729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Same values on all groups of weights</a:t>
            </a:r>
            <a:endParaRPr lang="en-SG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68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1EF9-E950-6BF3-C37A-122A5687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constant initialization model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2871B-E8E5-72E3-C570-1519726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6" y="1656624"/>
            <a:ext cx="8630854" cy="52013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375C12-F04A-8008-93B0-0FBF428F0C51}"/>
              </a:ext>
            </a:extLst>
          </p:cNvPr>
          <p:cNvSpPr/>
          <p:nvPr/>
        </p:nvSpPr>
        <p:spPr>
          <a:xfrm>
            <a:off x="2211754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C86E6B-9E92-AECE-9EB6-9CA8EF57F50F}"/>
              </a:ext>
            </a:extLst>
          </p:cNvPr>
          <p:cNvSpPr/>
          <p:nvPr/>
        </p:nvSpPr>
        <p:spPr>
          <a:xfrm>
            <a:off x="3102708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77CE5-2EF7-DAFB-A2C5-B589EC3E1331}"/>
              </a:ext>
            </a:extLst>
          </p:cNvPr>
          <p:cNvSpPr/>
          <p:nvPr/>
        </p:nvSpPr>
        <p:spPr>
          <a:xfrm>
            <a:off x="3993662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CAA46C-484E-8539-D5CD-E4D2ABF3B363}"/>
              </a:ext>
            </a:extLst>
          </p:cNvPr>
          <p:cNvSpPr/>
          <p:nvPr/>
        </p:nvSpPr>
        <p:spPr>
          <a:xfrm>
            <a:off x="4884616" y="3571630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2EF3B9-86F6-6625-639D-A557C5A53BEE}"/>
              </a:ext>
            </a:extLst>
          </p:cNvPr>
          <p:cNvSpPr/>
          <p:nvPr/>
        </p:nvSpPr>
        <p:spPr>
          <a:xfrm>
            <a:off x="2211754" y="3936882"/>
            <a:ext cx="3563816" cy="16619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58C9F-CDEF-0096-66E1-DA6654EBF82B}"/>
              </a:ext>
            </a:extLst>
          </p:cNvPr>
          <p:cNvSpPr txBox="1"/>
          <p:nvPr/>
        </p:nvSpPr>
        <p:spPr>
          <a:xfrm>
            <a:off x="7122485" y="3522729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Same values on all groups of weights</a:t>
            </a:r>
            <a:endParaRPr lang="en-S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9A0558-7D42-D999-BBF8-268A41574A90}"/>
              </a:ext>
            </a:extLst>
          </p:cNvPr>
          <p:cNvSpPr txBox="1"/>
          <p:nvPr/>
        </p:nvSpPr>
        <p:spPr>
          <a:xfrm>
            <a:off x="7122485" y="3936882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Same thing for bias vector</a:t>
            </a:r>
            <a:endParaRPr lang="en-S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404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1EF9-E950-6BF3-C37A-122A5687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constant initialization model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2871B-E8E5-72E3-C570-1519726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6" y="1656624"/>
            <a:ext cx="8630854" cy="52013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375C12-F04A-8008-93B0-0FBF428F0C51}"/>
              </a:ext>
            </a:extLst>
          </p:cNvPr>
          <p:cNvSpPr/>
          <p:nvPr/>
        </p:nvSpPr>
        <p:spPr>
          <a:xfrm>
            <a:off x="2211754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C86E6B-9E92-AECE-9EB6-9CA8EF57F50F}"/>
              </a:ext>
            </a:extLst>
          </p:cNvPr>
          <p:cNvSpPr/>
          <p:nvPr/>
        </p:nvSpPr>
        <p:spPr>
          <a:xfrm>
            <a:off x="3102708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77CE5-2EF7-DAFB-A2C5-B589EC3E1331}"/>
              </a:ext>
            </a:extLst>
          </p:cNvPr>
          <p:cNvSpPr/>
          <p:nvPr/>
        </p:nvSpPr>
        <p:spPr>
          <a:xfrm>
            <a:off x="3993662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CAA46C-484E-8539-D5CD-E4D2ABF3B363}"/>
              </a:ext>
            </a:extLst>
          </p:cNvPr>
          <p:cNvSpPr/>
          <p:nvPr/>
        </p:nvSpPr>
        <p:spPr>
          <a:xfrm>
            <a:off x="4884616" y="3571630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74864A-098C-B584-4A98-00572716FF46}"/>
              </a:ext>
            </a:extLst>
          </p:cNvPr>
          <p:cNvSpPr txBox="1"/>
          <p:nvPr/>
        </p:nvSpPr>
        <p:spPr>
          <a:xfrm>
            <a:off x="7122485" y="3522729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Same values on all groups of weights</a:t>
            </a:r>
            <a:endParaRPr lang="en-S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2EF3B9-86F6-6625-639D-A557C5A53BEE}"/>
              </a:ext>
            </a:extLst>
          </p:cNvPr>
          <p:cNvSpPr/>
          <p:nvPr/>
        </p:nvSpPr>
        <p:spPr>
          <a:xfrm>
            <a:off x="2211754" y="3936882"/>
            <a:ext cx="3563816" cy="16619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F72DFE-1E65-16E5-C808-58220A98BD0D}"/>
              </a:ext>
            </a:extLst>
          </p:cNvPr>
          <p:cNvSpPr txBox="1"/>
          <p:nvPr/>
        </p:nvSpPr>
        <p:spPr>
          <a:xfrm>
            <a:off x="7122485" y="3936882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Same thing for bias vector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191F9B-1B9A-9FA6-75AE-82FF599EF381}"/>
              </a:ext>
            </a:extLst>
          </p:cNvPr>
          <p:cNvSpPr/>
          <p:nvPr/>
        </p:nvSpPr>
        <p:spPr>
          <a:xfrm>
            <a:off x="1991985" y="4948974"/>
            <a:ext cx="4104013" cy="1626879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E538A3-E8FC-5540-54AE-917B3895D630}"/>
              </a:ext>
            </a:extLst>
          </p:cNvPr>
          <p:cNvSpPr txBox="1"/>
          <p:nvPr/>
        </p:nvSpPr>
        <p:spPr>
          <a:xfrm>
            <a:off x="6893567" y="5023749"/>
            <a:ext cx="50463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Keeps happening without discontinuity no matter the number of iterations…</a:t>
            </a:r>
          </a:p>
          <a:p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This means all neurons are doing the same thing!</a:t>
            </a:r>
          </a:p>
          <a:p>
            <a:r>
              <a:rPr lang="en-GB" dirty="0">
                <a:solidFill>
                  <a:srgbClr val="00B050"/>
                </a:solidFill>
              </a:rPr>
              <a:t>(a.k.a. </a:t>
            </a:r>
            <a:r>
              <a:rPr lang="en-GB" b="1" u="sng" dirty="0">
                <a:solidFill>
                  <a:srgbClr val="00B050"/>
                </a:solidFill>
              </a:rPr>
              <a:t>symmetry</a:t>
            </a:r>
            <a:r>
              <a:rPr lang="en-GB" dirty="0">
                <a:solidFill>
                  <a:srgbClr val="00B050"/>
                </a:solidFill>
              </a:rPr>
              <a:t> in the neural network)</a:t>
            </a:r>
            <a:endParaRPr lang="en-S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207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318DF3-8281-ACB4-87A0-032835C4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Symmetry in the Neural Network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318CB-EBF9-03CD-9864-31A9D9891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063" y="1457883"/>
            <a:ext cx="5268060" cy="4239217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1C4D057-7509-1C70-7D24-D045801CAC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33400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Symmetry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Symmetry</a:t>
            </a:r>
            <a:r>
              <a:rPr lang="en-GB" dirty="0"/>
              <a:t> in a neural network is the </a:t>
            </a:r>
            <a:r>
              <a:rPr lang="en-GB" b="1" dirty="0"/>
              <a:t>tendency of all neurons to have the same weights and processes.</a:t>
            </a:r>
          </a:p>
          <a:p>
            <a:pPr marL="0" indent="0">
              <a:buNone/>
            </a:pPr>
            <a:r>
              <a:rPr lang="en-GB" dirty="0"/>
              <a:t>As a </a:t>
            </a:r>
            <a:r>
              <a:rPr lang="en-GB" b="1" dirty="0"/>
              <a:t>lack of diversity</a:t>
            </a:r>
            <a:r>
              <a:rPr lang="en-GB" dirty="0"/>
              <a:t>, this can lead to a </a:t>
            </a:r>
            <a:r>
              <a:rPr lang="en-GB" b="1" dirty="0"/>
              <a:t>lack of generalization</a:t>
            </a:r>
            <a:r>
              <a:rPr lang="en-GB" dirty="0"/>
              <a:t> and can prevent the NN from learning.</a:t>
            </a:r>
          </a:p>
          <a:p>
            <a:pPr marL="0" indent="0">
              <a:buNone/>
            </a:pPr>
            <a:r>
              <a:rPr lang="en-GB" dirty="0"/>
              <a:t>Additionally, symmetrical neural networks can be vulnerable to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(on Week 6).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3213143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318DF3-8281-ACB4-87A0-032835C4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Symmetry in the Neural Network</a:t>
            </a:r>
            <a:endParaRPr lang="en-SG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55462C-3DEF-4B5A-AA92-FDAF55452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665839" cy="5032375"/>
          </a:xfrm>
        </p:spPr>
        <p:txBody>
          <a:bodyPr>
            <a:normAutofit/>
          </a:bodyPr>
          <a:lstStyle/>
          <a:p>
            <a:r>
              <a:rPr lang="en-GB" dirty="0"/>
              <a:t>Essentially, this happened because </a:t>
            </a:r>
            <a:r>
              <a:rPr lang="en-GB" b="1" dirty="0"/>
              <a:t>all weights and biases had the same starting point </a:t>
            </a:r>
            <a:r>
              <a:rPr lang="en-GB" dirty="0"/>
              <a:t>(due to the constant initialization).</a:t>
            </a:r>
          </a:p>
          <a:p>
            <a:r>
              <a:rPr lang="en-GB" dirty="0"/>
              <a:t>The backward process then updated the parameters identically, and they end up keeping the same values over the course of training.</a:t>
            </a:r>
          </a:p>
          <a:p>
            <a:r>
              <a:rPr lang="en-GB" b="1" dirty="0"/>
              <a:t>Need to enforce diversity on these parameters from the start! Hence, random initialization.</a:t>
            </a:r>
            <a:endParaRPr lang="en-SG" b="1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82D45ED-0B21-DE4A-FF66-9F997E3A6F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33400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Symmetry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Symmetry</a:t>
            </a:r>
            <a:r>
              <a:rPr lang="en-GB" dirty="0"/>
              <a:t> in a neural network is the </a:t>
            </a:r>
            <a:r>
              <a:rPr lang="en-GB" b="1" dirty="0"/>
              <a:t>tendency of all neurons to have the same weights and processes.</a:t>
            </a:r>
          </a:p>
          <a:p>
            <a:pPr marL="0" indent="0">
              <a:buNone/>
            </a:pPr>
            <a:r>
              <a:rPr lang="en-GB" dirty="0"/>
              <a:t>As a </a:t>
            </a:r>
            <a:r>
              <a:rPr lang="en-GB" b="1" dirty="0"/>
              <a:t>lack of diversity</a:t>
            </a:r>
            <a:r>
              <a:rPr lang="en-GB" dirty="0"/>
              <a:t>, this can lead to a </a:t>
            </a:r>
            <a:r>
              <a:rPr lang="en-GB" b="1" dirty="0"/>
              <a:t>lack of generalization</a:t>
            </a:r>
            <a:r>
              <a:rPr lang="en-GB" dirty="0"/>
              <a:t> and can prevent the NN from learning.</a:t>
            </a:r>
          </a:p>
          <a:p>
            <a:pPr marL="0" indent="0">
              <a:buNone/>
            </a:pPr>
            <a:r>
              <a:rPr lang="en-GB" dirty="0"/>
              <a:t>Additionally, symmetrical neural networks can be vulnerable to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(on Week 6).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72248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initializers for trainable parameters </a:t>
            </a:r>
            <a:r>
              <a:rPr lang="en-US" dirty="0"/>
              <a:t>in Neural Networks?</a:t>
            </a:r>
            <a:r>
              <a:rPr lang="en-US" b="1" dirty="0"/>
              <a:t> 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symmetry</a:t>
            </a:r>
            <a:r>
              <a:rPr lang="en-GB" dirty="0"/>
              <a:t> in a Neural Network and why is it essential to </a:t>
            </a:r>
            <a:r>
              <a:rPr lang="en-GB" b="1" dirty="0"/>
              <a:t>break</a:t>
            </a:r>
            <a:r>
              <a:rPr lang="en-GB" dirty="0"/>
              <a:t> </a:t>
            </a:r>
            <a:r>
              <a:rPr lang="en-GB" b="1" dirty="0"/>
              <a:t>it</a:t>
            </a:r>
            <a:r>
              <a:rPr lang="en-GB" dirty="0"/>
              <a:t> with proper initializers?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exploding</a:t>
            </a:r>
            <a:r>
              <a:rPr lang="en-GB" dirty="0"/>
              <a:t> </a:t>
            </a:r>
            <a:r>
              <a:rPr lang="en-GB" b="1" dirty="0"/>
              <a:t>gradient</a:t>
            </a:r>
            <a:r>
              <a:rPr lang="en-GB" dirty="0"/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to </a:t>
            </a:r>
            <a:r>
              <a:rPr lang="en-GB" b="1" dirty="0"/>
              <a:t>spot and fix an exploding gradient </a:t>
            </a:r>
            <a:r>
              <a:rPr lang="en-GB" dirty="0"/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vanishing</a:t>
            </a:r>
            <a:r>
              <a:rPr lang="en-GB" dirty="0"/>
              <a:t> </a:t>
            </a:r>
            <a:r>
              <a:rPr lang="en-GB" b="1" dirty="0"/>
              <a:t>gradient</a:t>
            </a:r>
            <a:r>
              <a:rPr lang="en-GB" dirty="0"/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to </a:t>
            </a:r>
            <a:r>
              <a:rPr lang="en-GB" b="1" dirty="0"/>
              <a:t>spot and fix a vanishing gradient </a:t>
            </a:r>
            <a:r>
              <a:rPr lang="en-GB" dirty="0"/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Why are </a:t>
            </a:r>
            <a:r>
              <a:rPr lang="en-GB" b="1" dirty="0"/>
              <a:t>activation</a:t>
            </a:r>
            <a:r>
              <a:rPr lang="en-GB" dirty="0"/>
              <a:t> </a:t>
            </a:r>
            <a:r>
              <a:rPr lang="en-GB" b="1" dirty="0"/>
              <a:t>functions</a:t>
            </a:r>
            <a:r>
              <a:rPr lang="en-GB" dirty="0"/>
              <a:t> needed in Neural Networks?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universal</a:t>
            </a:r>
            <a:r>
              <a:rPr lang="en-GB" dirty="0"/>
              <a:t> </a:t>
            </a:r>
            <a:r>
              <a:rPr lang="en-GB" b="1" dirty="0"/>
              <a:t>approximation</a:t>
            </a:r>
            <a:r>
              <a:rPr lang="en-GB" dirty="0"/>
              <a:t> </a:t>
            </a:r>
            <a:r>
              <a:rPr lang="en-GB" b="1" dirty="0"/>
              <a:t>theorem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random normal initialization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random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normal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initialization </a:t>
            </a:r>
            <a:r>
              <a:rPr lang="en-GB" dirty="0"/>
              <a:t>[LeCun1998]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normal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b="1" dirty="0">
                <a:solidFill>
                  <a:srgbClr val="00B050"/>
                </a:solidFill>
              </a:rPr>
              <a:t>random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b="1" dirty="0">
                <a:solidFill>
                  <a:srgbClr val="00B050"/>
                </a:solidFill>
              </a:rPr>
              <a:t>initializer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/>
              <a:t>will setup </a:t>
            </a:r>
            <a:r>
              <a:rPr lang="en-GB" b="1" dirty="0"/>
              <a:t>parameters</a:t>
            </a:r>
            <a:r>
              <a:rPr lang="en-GB" dirty="0"/>
              <a:t> </a:t>
            </a:r>
            <a:r>
              <a:rPr lang="en-GB" b="1" dirty="0"/>
              <a:t>randomly, </a:t>
            </a:r>
            <a:r>
              <a:rPr lang="en-GB" dirty="0"/>
              <a:t>by</a:t>
            </a:r>
            <a:r>
              <a:rPr lang="en-GB" b="1" dirty="0"/>
              <a:t> </a:t>
            </a:r>
            <a:r>
              <a:rPr lang="en-GB" dirty="0"/>
              <a:t>sampling</a:t>
            </a:r>
            <a:r>
              <a:rPr lang="en-GB" b="1" dirty="0"/>
              <a:t> </a:t>
            </a:r>
            <a:r>
              <a:rPr lang="en-GB" dirty="0"/>
              <a:t>from a </a:t>
            </a:r>
            <a:r>
              <a:rPr lang="en-GB" b="1" dirty="0"/>
              <a:t>normal</a:t>
            </a:r>
            <a:r>
              <a:rPr lang="en-GB" dirty="0"/>
              <a:t> </a:t>
            </a:r>
            <a:r>
              <a:rPr lang="en-GB" b="1" dirty="0"/>
              <a:t>distribution</a:t>
            </a:r>
            <a:r>
              <a:rPr lang="en-GB" dirty="0"/>
              <a:t>, with a </a:t>
            </a:r>
            <a:r>
              <a:rPr lang="en-GB" b="1" dirty="0"/>
              <a:t>mean</a:t>
            </a:r>
            <a:r>
              <a:rPr lang="en-GB" dirty="0"/>
              <a:t> </a:t>
            </a:r>
            <a:r>
              <a:rPr lang="en-GB" b="1" dirty="0"/>
              <a:t>0</a:t>
            </a:r>
            <a:r>
              <a:rPr lang="en-GB" dirty="0"/>
              <a:t> and a </a:t>
            </a:r>
            <a:r>
              <a:rPr lang="en-GB" b="1" dirty="0"/>
              <a:t>standard deviation of 1 </a:t>
            </a:r>
            <a:r>
              <a:rPr lang="en-GB" dirty="0"/>
              <a:t>(or lower).</a:t>
            </a:r>
          </a:p>
          <a:p>
            <a:pPr marL="0" indent="0">
              <a:buNone/>
            </a:pPr>
            <a:r>
              <a:rPr lang="en-GB" dirty="0"/>
              <a:t>This initializer is </a:t>
            </a:r>
            <a:r>
              <a:rPr lang="en-GB" b="1" dirty="0"/>
              <a:t>straightforward and simple</a:t>
            </a:r>
            <a:r>
              <a:rPr lang="en-GB" dirty="0"/>
              <a:t> but can lead to </a:t>
            </a:r>
            <a:r>
              <a:rPr lang="en-GB" b="1" dirty="0"/>
              <a:t>slow convergence or even divergence as the network gets deeper</a:t>
            </a:r>
            <a:r>
              <a:rPr lang="en-GB" dirty="0"/>
              <a:t>.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35244-B67A-4495-60F1-122BECDBD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584" y="4860279"/>
            <a:ext cx="8120389" cy="163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11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9C3C8-8A51-B273-66E0-DC4571A6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a random initialization is just better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FE79F-2E5A-D555-DA00-852D5A62A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630" y="1580787"/>
            <a:ext cx="8180739" cy="527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76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Xavier initialization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Xavier initialization </a:t>
                </a:r>
                <a:r>
                  <a:rPr lang="en-GB" dirty="0"/>
                  <a:t>[Glorot2010]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Xavier initializer </a:t>
                </a:r>
                <a:r>
                  <a:rPr lang="en-GB" dirty="0"/>
                  <a:t>is based on a </a:t>
                </a:r>
                <a:r>
                  <a:rPr lang="en-GB" b="1" dirty="0"/>
                  <a:t>Gaussian distribution</a:t>
                </a:r>
                <a:r>
                  <a:rPr lang="en-GB" dirty="0"/>
                  <a:t>, with parameters initialized to zero-mean and a </a:t>
                </a:r>
                <a:r>
                  <a:rPr lang="en-GB" b="1" dirty="0"/>
                  <a:t>variance</a:t>
                </a:r>
                <a:r>
                  <a:rPr lang="en-GB" dirty="0"/>
                  <a:t> </a:t>
                </a:r>
                <a:r>
                  <a:rPr lang="en-GB" b="1" dirty="0"/>
                  <a:t>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GB" b="1" i="1" dirty="0" err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dirty="0"/>
                  <a:t> being the input size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 the output size.</a:t>
                </a:r>
              </a:p>
              <a:p>
                <a:pPr marL="0" indent="0">
                  <a:buNone/>
                </a:pPr>
                <a:r>
                  <a:rPr lang="en-GB" dirty="0"/>
                  <a:t>It is the </a:t>
                </a:r>
                <a:r>
                  <a:rPr lang="en-GB" b="1" dirty="0"/>
                  <a:t>most popular initializer </a:t>
                </a:r>
                <a:r>
                  <a:rPr lang="en-GB" dirty="0"/>
                  <a:t>in deep learning and is </a:t>
                </a:r>
                <a:r>
                  <a:rPr lang="en-GB" b="1" dirty="0"/>
                  <a:t>a good starting point for most architectures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6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E6DA679-C22B-C48B-C2AB-7034CB24B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838" y="5028992"/>
            <a:ext cx="7632324" cy="182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74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He initialization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764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He initialization </a:t>
                </a:r>
                <a:r>
                  <a:rPr lang="en-GB" dirty="0"/>
                  <a:t>[LeCun1998]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He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initializer</a:t>
                </a:r>
                <a:r>
                  <a:rPr lang="en-GB" dirty="0"/>
                  <a:t> is similar to the </a:t>
                </a:r>
                <a:r>
                  <a:rPr lang="en-GB" b="1" dirty="0"/>
                  <a:t>Xavier</a:t>
                </a:r>
                <a:r>
                  <a:rPr lang="en-GB" dirty="0"/>
                  <a:t> </a:t>
                </a:r>
                <a:r>
                  <a:rPr lang="en-GB" b="1" dirty="0"/>
                  <a:t>initializer</a:t>
                </a:r>
                <a:r>
                  <a:rPr lang="en-GB" dirty="0"/>
                  <a:t>, but with a </a:t>
                </a:r>
                <a:r>
                  <a:rPr lang="en-GB" b="1" dirty="0"/>
                  <a:t>variance</a:t>
                </a:r>
                <a:r>
                  <a:rPr lang="en-GB" dirty="0"/>
                  <a:t> of </a:t>
                </a:r>
                <a:r>
                  <a:rPr lang="en-GB" b="1" dirty="0"/>
                  <a:t>variance</a:t>
                </a:r>
                <a:r>
                  <a:rPr lang="en-GB" dirty="0"/>
                  <a:t> </a:t>
                </a:r>
                <a:r>
                  <a:rPr lang="en-GB" b="1" dirty="0"/>
                  <a:t>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𝒊𝒏</m:t>
                            </m:r>
                          </m:sub>
                        </m:s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𝒐𝒖𝒕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</m:oMath>
                </a14:m>
                <a:r>
                  <a:rPr lang="en-GB" dirty="0"/>
                  <a:t> (resp.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</m:oMath>
                </a14:m>
                <a:r>
                  <a:rPr lang="en-GB" dirty="0"/>
                  <a:t>) is the size of each layer input (resp. output). Each layer is individually initialized.</a:t>
                </a:r>
              </a:p>
              <a:p>
                <a:pPr marL="0" indent="0">
                  <a:buNone/>
                </a:pPr>
                <a:r>
                  <a:rPr lang="en-GB" dirty="0"/>
                  <a:t>It seems to </a:t>
                </a:r>
                <a:r>
                  <a:rPr lang="en-GB" b="1" dirty="0"/>
                  <a:t>improve performance when working with deeper networks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7646" cy="4351338"/>
              </a:xfrm>
              <a:blipFill>
                <a:blip r:embed="rId2"/>
                <a:stretch>
                  <a:fillRect l="-1189" t="-2241" r="-169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20B5BEA-6FCF-F8F5-5E10-7BCE24581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799" y="4587630"/>
            <a:ext cx="7460402" cy="206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52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LeCun</a:t>
            </a:r>
            <a:r>
              <a:rPr lang="en-GB" dirty="0"/>
              <a:t> initialization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 err="1">
                    <a:solidFill>
                      <a:srgbClr val="00B050"/>
                    </a:solidFill>
                  </a:rPr>
                  <a:t>LeCun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initialization </a:t>
                </a:r>
                <a:r>
                  <a:rPr lang="en-GB" dirty="0"/>
                  <a:t>[LeCun1998bis]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 err="1">
                    <a:solidFill>
                      <a:srgbClr val="00B050"/>
                    </a:solidFill>
                  </a:rPr>
                  <a:t>LeCun</a:t>
                </a:r>
                <a:r>
                  <a:rPr lang="en-GB" b="1" dirty="0">
                    <a:solidFill>
                      <a:srgbClr val="00B050"/>
                    </a:solidFill>
                  </a:rPr>
                  <a:t> initializer</a:t>
                </a:r>
                <a:r>
                  <a:rPr lang="en-GB" dirty="0"/>
                  <a:t> is </a:t>
                </a:r>
                <a:r>
                  <a:rPr lang="en-GB" b="1" dirty="0"/>
                  <a:t>based on a random normal distribution</a:t>
                </a:r>
                <a:r>
                  <a:rPr lang="en-GB" dirty="0"/>
                  <a:t>, with a variance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en-GB" dirty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GB" dirty="0"/>
                  <a:t> being the number of inputs of each layer.</a:t>
                </a:r>
              </a:p>
              <a:p>
                <a:pPr marL="0" indent="0">
                  <a:buNone/>
                </a:pPr>
                <a:r>
                  <a:rPr lang="en-GB" dirty="0"/>
                  <a:t>This initializer is particularly useful for </a:t>
                </a:r>
                <a:r>
                  <a:rPr lang="en-GB" b="1" dirty="0"/>
                  <a:t>architectures with sigmoid and tanh activation functions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63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D0DAD76-F424-E7FA-C502-9B74F2BDD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87" y="4821774"/>
            <a:ext cx="7071225" cy="183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80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Initializations variations and more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Many more initialization formulas exist:</a:t>
            </a:r>
          </a:p>
          <a:p>
            <a:r>
              <a:rPr lang="en-GB" dirty="0"/>
              <a:t>Xavier has random uniform and normal variations (same for He),</a:t>
            </a:r>
          </a:p>
          <a:p>
            <a:r>
              <a:rPr lang="en-GB" dirty="0" err="1"/>
              <a:t>Glorot</a:t>
            </a:r>
            <a:r>
              <a:rPr lang="en-GB" dirty="0"/>
              <a:t> proposed more initializations,</a:t>
            </a:r>
          </a:p>
          <a:p>
            <a:r>
              <a:rPr lang="en-GB" dirty="0"/>
              <a:t>Orthogonal initializations are sometimes useful but rare,</a:t>
            </a:r>
          </a:p>
          <a:p>
            <a:r>
              <a:rPr lang="en-GB" dirty="0"/>
              <a:t>Variance scaling initialization also exists but rarely used,</a:t>
            </a:r>
          </a:p>
          <a:p>
            <a:r>
              <a:rPr lang="en-GB" dirty="0"/>
              <a:t>Etc.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 err="1"/>
              <a:t>PyTorch</a:t>
            </a:r>
            <a:r>
              <a:rPr lang="en-SG" dirty="0"/>
              <a:t> has listed a lot of them, ready to use: </a:t>
            </a:r>
            <a:r>
              <a:rPr lang="en-SG" dirty="0">
                <a:hlinkClick r:id="rId2"/>
              </a:rPr>
              <a:t>https://pytorch.org/docs/stable/nn.init.html</a:t>
            </a:r>
            <a:endParaRPr lang="en-GB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19639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 theorem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22354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C00000"/>
                </a:solidFill>
              </a:rPr>
              <a:t>Very important note: What I listed earlier are empirical observations only, certainly not absolute rules.</a:t>
            </a:r>
          </a:p>
          <a:p>
            <a:r>
              <a:rPr lang="en-GB" dirty="0"/>
              <a:t>For this reason, it is a good idea to try a few different initialization techniques and see which one works best for your network and dataset.</a:t>
            </a:r>
          </a:p>
          <a:p>
            <a:r>
              <a:rPr lang="en-GB" dirty="0"/>
              <a:t>Some recent research has also suggested that using a combination of different initialization techniques (e.g., Xavier initialization for some layers and He initialization for others) can improve performance.</a:t>
            </a:r>
          </a:p>
          <a:p>
            <a:r>
              <a:rPr lang="en-SG" b="1" dirty="0"/>
              <a:t>Also, careful: </a:t>
            </a:r>
            <a:r>
              <a:rPr lang="en-SG" dirty="0"/>
              <a:t>Every now and then, we get a “smart*ss” claiming to have found a “ground-breaking </a:t>
            </a:r>
            <a:r>
              <a:rPr lang="en-GB" sz="2800" dirty="0"/>
              <a:t>new initializer beating all others”</a:t>
            </a:r>
            <a:r>
              <a:rPr lang="en-SG" dirty="0"/>
              <a:t>.</a:t>
            </a:r>
          </a:p>
          <a:p>
            <a:r>
              <a:rPr lang="en-GB" dirty="0"/>
              <a:t>In reality, there is something that the machine learning community likes to call the </a:t>
            </a:r>
            <a:r>
              <a:rPr lang="en-GB" b="1" dirty="0"/>
              <a:t>“No free lunch theorem“.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3345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 theorem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no free lunch (or NFL) theorem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no free lunch (NFL) theorem </a:t>
            </a:r>
            <a:r>
              <a:rPr lang="en-GB" dirty="0"/>
              <a:t>for supervised machine learning is a theorem that essentially implies that </a:t>
            </a:r>
            <a:r>
              <a:rPr lang="en-GB" b="1" dirty="0"/>
              <a:t>no single machine learning algorithm or tool is universally the best-performing algorithm for all problems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(</a:t>
            </a:r>
            <a:r>
              <a:rPr lang="en-GB" dirty="0">
                <a:hlinkClick r:id="rId2"/>
              </a:rPr>
              <a:t>https://en.wikipedia.org/wiki/No_free_lunch_theorem</a:t>
            </a:r>
            <a:r>
              <a:rPr lang="en-GB" dirty="0"/>
              <a:t>).</a:t>
            </a:r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D8A51-6157-545F-8895-E79A87FDEE0A}"/>
              </a:ext>
            </a:extLst>
          </p:cNvPr>
          <p:cNvSpPr txBox="1"/>
          <p:nvPr/>
        </p:nvSpPr>
        <p:spPr>
          <a:xfrm>
            <a:off x="6635262" y="5408156"/>
            <a:ext cx="549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When in doubt about a supposedly “ground-breaking new technique beating all other techniques”, </a:t>
            </a:r>
            <a:r>
              <a:rPr lang="en-GB" sz="2400" b="1" u="sng" dirty="0"/>
              <a:t>try them out</a:t>
            </a:r>
            <a:r>
              <a:rPr lang="en-GB" sz="2400" dirty="0"/>
              <a:t>. </a:t>
            </a:r>
            <a:endParaRPr lang="en-SG" sz="2400" dirty="0"/>
          </a:p>
        </p:txBody>
      </p:sp>
      <p:pic>
        <p:nvPicPr>
          <p:cNvPr id="2" name="Picture 1" descr="Diagram, text&#10;&#10;Description automatically generated">
            <a:extLst>
              <a:ext uri="{FF2B5EF4-FFF2-40B4-BE49-F238E27FC236}">
                <a16:creationId xmlns:a16="http://schemas.microsoft.com/office/drawing/2014/main" id="{793B7BC8-882F-581A-E6FF-F7A614103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82" y="1314204"/>
            <a:ext cx="57340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35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 theorem – season 1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no free lunch (or NFL) theorem – season 1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no free lunch (NFL) theorem </a:t>
            </a:r>
            <a:r>
              <a:rPr lang="en-GB" dirty="0"/>
              <a:t>also implies that there is </a:t>
            </a:r>
            <a:r>
              <a:rPr lang="en-GB" b="1" dirty="0"/>
              <a:t>no such thing “one initializer that works for all models and problems”.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No choice: </a:t>
            </a:r>
            <a:r>
              <a:rPr lang="en-GB" dirty="0"/>
              <a:t>try some of them and see how it goes!</a:t>
            </a:r>
          </a:p>
          <a:p>
            <a:pPr marL="0" indent="0">
              <a:buNone/>
            </a:pPr>
            <a:r>
              <a:rPr lang="en-GB" dirty="0"/>
              <a:t>(A good read on this matter, also: </a:t>
            </a:r>
            <a:r>
              <a:rPr lang="en-GB" dirty="0">
                <a:hlinkClick r:id="rId2"/>
              </a:rPr>
              <a:t>https://www.deeplearning.ai/ai-notes/initialization/index.html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</p:txBody>
      </p:sp>
      <p:pic>
        <p:nvPicPr>
          <p:cNvPr id="2" name="Picture 1" descr="Diagram, text&#10;&#10;Description automatically generated">
            <a:extLst>
              <a:ext uri="{FF2B5EF4-FFF2-40B4-BE49-F238E27FC236}">
                <a16:creationId xmlns:a16="http://schemas.microsoft.com/office/drawing/2014/main" id="{8AAAAB7B-B0FD-9EE8-B9DC-0C8B72706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82" y="1314204"/>
            <a:ext cx="5734050" cy="4057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9A86A3-4E74-5350-E6AF-11BA7ADF5DD9}"/>
              </a:ext>
            </a:extLst>
          </p:cNvPr>
          <p:cNvSpPr txBox="1"/>
          <p:nvPr/>
        </p:nvSpPr>
        <p:spPr>
          <a:xfrm>
            <a:off x="6635262" y="5408156"/>
            <a:ext cx="549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When in doubt about a supposedly “ground-breaking new technique beating all other techniques”, </a:t>
            </a:r>
            <a:r>
              <a:rPr lang="en-GB" sz="2400" b="1" u="sng" dirty="0"/>
              <a:t>try them out</a:t>
            </a:r>
            <a:r>
              <a:rPr lang="en-GB" sz="2400" dirty="0"/>
              <a:t>. 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3664711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CFB85-890C-CF06-4293-6A5948332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weird initializer and a new problem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E8209-3BE5-7E9D-E54E-A7C1CF122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Definition (our custom </a:t>
            </a:r>
            <a:r>
              <a:rPr lang="en-GB" b="1" dirty="0">
                <a:solidFill>
                  <a:srgbClr val="00B050"/>
                </a:solidFill>
              </a:rPr>
              <a:t>“weird” initializer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Let us consider the </a:t>
            </a:r>
            <a:r>
              <a:rPr lang="en-GB" b="1" dirty="0">
                <a:solidFill>
                  <a:srgbClr val="00B050"/>
                </a:solidFill>
              </a:rPr>
              <a:t>“weird” initializer </a:t>
            </a:r>
            <a:r>
              <a:rPr lang="en-GB" dirty="0"/>
              <a:t>below. It uses a r</a:t>
            </a:r>
            <a:r>
              <a:rPr lang="en-GB" b="1" dirty="0"/>
              <a:t>andom uniform distribution</a:t>
            </a:r>
            <a:r>
              <a:rPr lang="en-GB" dirty="0"/>
              <a:t>, </a:t>
            </a:r>
            <a:r>
              <a:rPr lang="en-GB" b="1" dirty="0"/>
              <a:t>scaling parameters based on the input and output sizes</a:t>
            </a:r>
            <a:r>
              <a:rPr lang="en-GB" dirty="0"/>
              <a:t>, like in Xavier/He.</a:t>
            </a:r>
          </a:p>
          <a:p>
            <a:pPr marL="0" indent="0">
              <a:buNone/>
            </a:pPr>
            <a:r>
              <a:rPr lang="en-GB" dirty="0"/>
              <a:t>We could in fact see this as a </a:t>
            </a:r>
            <a:r>
              <a:rPr lang="en-GB" b="1" dirty="0"/>
              <a:t>random uniform variation of Xavier/He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And yet, when we use it, something weird happens.</a:t>
            </a:r>
          </a:p>
          <a:p>
            <a:pPr marL="0" indent="0">
              <a:buNone/>
            </a:pPr>
            <a:r>
              <a:rPr lang="en-GB" dirty="0"/>
              <a:t> 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3D63F-B09C-5C9E-28E2-AE99CA93D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020" y="4932344"/>
            <a:ext cx="8749959" cy="165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84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are typical </a:t>
            </a:r>
            <a:r>
              <a:rPr lang="en-US" b="1" dirty="0"/>
              <a:t>examples</a:t>
            </a:r>
            <a:r>
              <a:rPr lang="en-US" dirty="0"/>
              <a:t> of </a:t>
            </a:r>
            <a:r>
              <a:rPr lang="en-US" b="1" dirty="0"/>
              <a:t>activation</a:t>
            </a:r>
            <a:r>
              <a:rPr lang="en-US" dirty="0"/>
              <a:t> </a:t>
            </a:r>
            <a:r>
              <a:rPr lang="en-US" b="1" dirty="0"/>
              <a:t>functions</a:t>
            </a:r>
            <a:r>
              <a:rPr lang="en-US" dirty="0"/>
              <a:t>? Which activations should I be using?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are typical examples of </a:t>
            </a:r>
            <a:r>
              <a:rPr lang="en-US" b="1" dirty="0"/>
              <a:t>advanced</a:t>
            </a:r>
            <a:r>
              <a:rPr lang="en-US" dirty="0"/>
              <a:t> </a:t>
            </a:r>
            <a:r>
              <a:rPr lang="en-US" b="1" dirty="0"/>
              <a:t>optimizers</a:t>
            </a:r>
            <a:r>
              <a:rPr lang="en-US" dirty="0"/>
              <a:t>? (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Adam, etc.).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</a:t>
            </a:r>
            <a:r>
              <a:rPr lang="en-US" b="1" dirty="0"/>
              <a:t>implement</a:t>
            </a:r>
            <a:r>
              <a:rPr lang="en-US" dirty="0"/>
              <a:t> said </a:t>
            </a:r>
            <a:r>
              <a:rPr lang="en-US" b="1" dirty="0"/>
              <a:t>optimizers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is a </a:t>
            </a:r>
            <a:r>
              <a:rPr lang="en-US" b="1" dirty="0"/>
              <a:t>stochastic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and what are its </a:t>
            </a:r>
            <a:r>
              <a:rPr lang="en-US" b="1" dirty="0"/>
              <a:t>benefits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implement the </a:t>
            </a:r>
            <a:r>
              <a:rPr lang="en-US" b="1" dirty="0"/>
              <a:t>stochastic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is a </a:t>
            </a:r>
            <a:r>
              <a:rPr lang="en-US" b="1" dirty="0"/>
              <a:t>mini-batch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and what are its </a:t>
            </a:r>
            <a:r>
              <a:rPr lang="en-US" b="1" dirty="0"/>
              <a:t>benefits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implement the </a:t>
            </a:r>
            <a:r>
              <a:rPr lang="en-US" b="1" dirty="0"/>
              <a:t>mini-batch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</a:t>
            </a:r>
            <a:r>
              <a:rPr lang="en-US" b="1" dirty="0"/>
              <a:t>combine</a:t>
            </a:r>
            <a:r>
              <a:rPr lang="en-US" dirty="0"/>
              <a:t> </a:t>
            </a:r>
            <a:r>
              <a:rPr lang="en-US" b="1" dirty="0"/>
              <a:t>all</a:t>
            </a:r>
            <a:r>
              <a:rPr lang="en-US" dirty="0"/>
              <a:t> </a:t>
            </a:r>
            <a:r>
              <a:rPr lang="en-US" b="1" dirty="0"/>
              <a:t>optimizers</a:t>
            </a:r>
            <a:r>
              <a:rPr lang="en-US" dirty="0"/>
              <a:t> </a:t>
            </a:r>
            <a:r>
              <a:rPr lang="en-US" b="1" dirty="0"/>
              <a:t>concepts</a:t>
            </a:r>
            <a:r>
              <a:rPr lang="en-US" dirty="0"/>
              <a:t> into a great optimizer?</a:t>
            </a:r>
          </a:p>
          <a:p>
            <a:pPr marL="514350" indent="-514350">
              <a:buFont typeface="+mj-lt"/>
              <a:buAutoNum type="arabicPeriod" startAt="9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40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91CCFA-1F42-5501-E7E9-5580E92B4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43" y="253403"/>
            <a:ext cx="10755970" cy="62407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4AD158-7D5E-1015-C387-0AE1C10AFA03}"/>
              </a:ext>
            </a:extLst>
          </p:cNvPr>
          <p:cNvSpPr/>
          <p:nvPr/>
        </p:nvSpPr>
        <p:spPr>
          <a:xfrm>
            <a:off x="875324" y="6124774"/>
            <a:ext cx="4611076" cy="22913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6E93B-C174-ABC8-A6FE-29540C96E6EB}"/>
              </a:ext>
            </a:extLst>
          </p:cNvPr>
          <p:cNvSpPr txBox="1"/>
          <p:nvPr/>
        </p:nvSpPr>
        <p:spPr>
          <a:xfrm>
            <a:off x="6708269" y="4546066"/>
            <a:ext cx="4461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Wow, that’s a big loss value!?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961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6DDD0-C777-0E27-0E36-0DB70DE7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20" y="253505"/>
            <a:ext cx="10744504" cy="6280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76E93B-C174-ABC8-A6FE-29540C96E6EB}"/>
              </a:ext>
            </a:extLst>
          </p:cNvPr>
          <p:cNvSpPr txBox="1"/>
          <p:nvPr/>
        </p:nvSpPr>
        <p:spPr>
          <a:xfrm>
            <a:off x="4332390" y="3655113"/>
            <a:ext cx="76138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And after iteration 26, we are getting </a:t>
            </a:r>
            <a:r>
              <a:rPr lang="en-GB" sz="2800" dirty="0" err="1">
                <a:solidFill>
                  <a:schemeClr val="accent2"/>
                </a:solidFill>
              </a:rPr>
              <a:t>NaNs</a:t>
            </a:r>
            <a:r>
              <a:rPr lang="en-GB" sz="2800" dirty="0">
                <a:solidFill>
                  <a:schemeClr val="accent2"/>
                </a:solidFill>
              </a:rPr>
              <a:t> values (Not a Number values) all over the place…?!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What is going on…?!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451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BA9EE-E5AB-7C1E-3027-EAE381B1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exploding gradient problem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587BF6-A3C3-923A-CFAC-92467ED1C20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exploding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These </a:t>
                </a:r>
                <a:r>
                  <a:rPr lang="en-GB" dirty="0" err="1"/>
                  <a:t>NaN</a:t>
                </a:r>
                <a:r>
                  <a:rPr lang="en-GB" dirty="0"/>
                  <a:t> values are a typical symptom for a phenomenon called </a:t>
                </a:r>
                <a:r>
                  <a:rPr lang="en-GB" b="1" dirty="0">
                    <a:solidFill>
                      <a:srgbClr val="00B050"/>
                    </a:solidFill>
                  </a:rPr>
                  <a:t>exploding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gradients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b="1" dirty="0"/>
                  <a:t>This typically occurs when the gradient descent rule has changes (in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𝒅𝑳</m:t>
                        </m:r>
                      </m:num>
                      <m:den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for instance) that are far greater than the current values in the matrices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b="1" dirty="0"/>
                  <a:t>).</a:t>
                </a:r>
              </a:p>
              <a:p>
                <a:pPr marL="0" indent="0">
                  <a:buNone/>
                </a:pPr>
                <a:r>
                  <a:rPr lang="en-GB" dirty="0"/>
                  <a:t>The values will explode to infinity and eventually become </a:t>
                </a:r>
                <a:r>
                  <a:rPr lang="en-GB" dirty="0" err="1"/>
                  <a:t>NaNs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587BF6-A3C3-923A-CFAC-92467ED1C2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765" b="-2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EB9408D-F386-3AF2-19A5-5BF432A0ABD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This typically happens with</a:t>
                </a:r>
              </a:p>
              <a:p>
                <a:r>
                  <a:rPr lang="en-GB" dirty="0"/>
                  <a:t> </a:t>
                </a:r>
                <a:r>
                  <a:rPr lang="en-GB" b="1" dirty="0"/>
                  <a:t>unlucky</a:t>
                </a:r>
                <a:r>
                  <a:rPr lang="en-GB" dirty="0"/>
                  <a:t> </a:t>
                </a:r>
                <a:r>
                  <a:rPr lang="en-GB" b="1" dirty="0"/>
                  <a:t>initializations</a:t>
                </a:r>
                <a:r>
                  <a:rPr lang="en-GB" dirty="0"/>
                  <a:t>,</a:t>
                </a:r>
              </a:p>
              <a:p>
                <a:r>
                  <a:rPr lang="en-GB" b="1" dirty="0"/>
                  <a:t>when the learning rate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GB" b="1" dirty="0"/>
                  <a:t> is too large for the given parameters</a:t>
                </a:r>
                <a:r>
                  <a:rPr lang="en-GB" dirty="0"/>
                  <a:t>,</a:t>
                </a:r>
              </a:p>
              <a:p>
                <a:r>
                  <a:rPr lang="en-GB" dirty="0"/>
                  <a:t>and sometimes when </a:t>
                </a:r>
                <a:r>
                  <a:rPr lang="en-GB" b="1" dirty="0"/>
                  <a:t>gradients are approximated with formulas that are a bit </a:t>
                </a:r>
                <a:r>
                  <a:rPr lang="en-GB" b="1" dirty="0" err="1"/>
                  <a:t>buggish</a:t>
                </a:r>
                <a:r>
                  <a:rPr lang="en-GB" dirty="0"/>
                  <a:t>…</a:t>
                </a:r>
              </a:p>
              <a:p>
                <a:pPr marL="0" indent="0">
                  <a:buNone/>
                </a:pPr>
                <a:r>
                  <a:rPr lang="en-GB" dirty="0"/>
                  <a:t>In order to avoid this problem, many techniques have been developed (something for later).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EB9408D-F386-3AF2-19A5-5BF432A0A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 r="-388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533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Unlucky initialization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Unlucky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Initialization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Unlucky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Initialization</a:t>
            </a:r>
            <a:r>
              <a:rPr lang="en-GB" dirty="0"/>
              <a:t> is the term used to describe when a system's behaviour is impossible to predict due to the </a:t>
            </a:r>
            <a:r>
              <a:rPr lang="en-GB" b="1" dirty="0"/>
              <a:t>randomness of its initial conditions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In some cases, the output of a system will be </a:t>
            </a:r>
            <a:r>
              <a:rPr lang="en-GB" b="1" dirty="0"/>
              <a:t>drastically</a:t>
            </a:r>
            <a:r>
              <a:rPr lang="en-GB" dirty="0"/>
              <a:t> </a:t>
            </a:r>
            <a:r>
              <a:rPr lang="en-GB" b="1" dirty="0"/>
              <a:t>different</a:t>
            </a:r>
            <a:r>
              <a:rPr lang="en-GB" dirty="0"/>
              <a:t> depending on the initial conditions, which can lead to </a:t>
            </a:r>
            <a:r>
              <a:rPr lang="en-GB" b="1" dirty="0"/>
              <a:t>vastly different outcomes</a:t>
            </a:r>
            <a:r>
              <a:rPr lang="en-GB" dirty="0"/>
              <a:t>.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AB427-F8D7-DB85-4E07-2BF6BB0FE9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our previous “weird” initializer, we can resolve the </a:t>
            </a:r>
            <a:r>
              <a:rPr lang="en-GB" dirty="0" err="1"/>
              <a:t>NaN</a:t>
            </a:r>
            <a:r>
              <a:rPr lang="en-GB" dirty="0"/>
              <a:t> problem, by just using a different seed for the initialization…!</a:t>
            </a:r>
          </a:p>
          <a:p>
            <a:pPr marL="0" indent="0">
              <a:buNone/>
            </a:pPr>
            <a:r>
              <a:rPr lang="en-GB" dirty="0"/>
              <a:t>Yup, as simple as that!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i="1" dirty="0"/>
              <a:t>(BTW, that could be a proof that the NFL theorem is indeed true!)</a:t>
            </a:r>
            <a:endParaRPr lang="en-SG" i="1" dirty="0"/>
          </a:p>
        </p:txBody>
      </p:sp>
    </p:spTree>
    <p:extLst>
      <p:ext uri="{BB962C8B-B14F-4D97-AF65-F5344CB8AC3E}">
        <p14:creationId xmlns:p14="http://schemas.microsoft.com/office/powerpoint/2010/main" val="4194419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4CAD86-DB4B-89D9-5D1E-578BAA307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14" y="337706"/>
            <a:ext cx="9650172" cy="6182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96B047-FE4B-02B4-2F6C-F3B2C6307654}"/>
              </a:ext>
            </a:extLst>
          </p:cNvPr>
          <p:cNvSpPr txBox="1"/>
          <p:nvPr/>
        </p:nvSpPr>
        <p:spPr>
          <a:xfrm>
            <a:off x="7416799" y="3655113"/>
            <a:ext cx="3529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Different seed…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Now that works?!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BB97A8-C359-6DD7-31D3-72C2EF806F40}"/>
              </a:ext>
            </a:extLst>
          </p:cNvPr>
          <p:cNvSpPr/>
          <p:nvPr/>
        </p:nvSpPr>
        <p:spPr>
          <a:xfrm>
            <a:off x="1245770" y="1341759"/>
            <a:ext cx="1989799" cy="22913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1053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learning rate </a:t>
            </a:r>
            <a:r>
              <a:rPr lang="en-GB" dirty="0" err="1"/>
              <a:t>tradeoff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Learning rate </a:t>
            </a:r>
            <a:r>
              <a:rPr lang="en-GB" b="1" dirty="0" err="1">
                <a:solidFill>
                  <a:srgbClr val="00B050"/>
                </a:solidFill>
              </a:rPr>
              <a:t>tradeoff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rate</a:t>
            </a:r>
            <a:r>
              <a:rPr lang="en-GB" dirty="0"/>
              <a:t> is a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which controls the step size taken by the algorithm in order to minimize the loss function during training.</a:t>
            </a:r>
          </a:p>
          <a:p>
            <a:r>
              <a:rPr lang="en-GB" dirty="0"/>
              <a:t>If the </a:t>
            </a:r>
            <a:r>
              <a:rPr lang="en-GB" b="1" dirty="0"/>
              <a:t>learning rate is too small</a:t>
            </a:r>
            <a:r>
              <a:rPr lang="en-GB" dirty="0"/>
              <a:t>, the algorithm will </a:t>
            </a:r>
            <a:r>
              <a:rPr lang="en-GB" b="1" dirty="0"/>
              <a:t>take</a:t>
            </a:r>
            <a:r>
              <a:rPr lang="en-GB" dirty="0"/>
              <a:t> </a:t>
            </a:r>
            <a:r>
              <a:rPr lang="en-GB" b="1" dirty="0"/>
              <a:t>longer</a:t>
            </a:r>
            <a:r>
              <a:rPr lang="en-GB" dirty="0"/>
              <a:t> </a:t>
            </a:r>
            <a:r>
              <a:rPr lang="en-GB" b="1" dirty="0"/>
              <a:t>to</a:t>
            </a:r>
            <a:r>
              <a:rPr lang="en-GB" dirty="0"/>
              <a:t> </a:t>
            </a:r>
            <a:r>
              <a:rPr lang="en-GB" b="1" dirty="0"/>
              <a:t>converge</a:t>
            </a:r>
            <a:r>
              <a:rPr lang="en-GB" dirty="0"/>
              <a:t>, but it can also prevent overshooting the global minimum.</a:t>
            </a:r>
          </a:p>
          <a:p>
            <a:r>
              <a:rPr lang="en-GB" dirty="0"/>
              <a:t>If the </a:t>
            </a:r>
            <a:r>
              <a:rPr lang="en-GB" b="1" dirty="0"/>
              <a:t>learning rate is too high</a:t>
            </a:r>
            <a:r>
              <a:rPr lang="en-GB" dirty="0"/>
              <a:t>, the algorithm </a:t>
            </a:r>
            <a:r>
              <a:rPr lang="en-GB" b="1" dirty="0"/>
              <a:t>may converge faster</a:t>
            </a:r>
            <a:r>
              <a:rPr lang="en-GB" dirty="0"/>
              <a:t>, but </a:t>
            </a:r>
            <a:r>
              <a:rPr lang="en-GB" b="1" dirty="0"/>
              <a:t>it may lead to exploding gradients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6604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learning rate </a:t>
            </a:r>
            <a:r>
              <a:rPr lang="en-GB" dirty="0" err="1"/>
              <a:t>tradeoff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ADEEE-8076-6BB7-C9A4-0291B1853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Learning rate </a:t>
            </a:r>
            <a:r>
              <a:rPr lang="en-GB" b="1" dirty="0" err="1">
                <a:solidFill>
                  <a:srgbClr val="00B050"/>
                </a:solidFill>
              </a:rPr>
              <a:t>tradeoff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There is therefore a </a:t>
            </a:r>
            <a:r>
              <a:rPr lang="en-GB" b="1" dirty="0" err="1">
                <a:solidFill>
                  <a:srgbClr val="00B050"/>
                </a:solidFill>
              </a:rPr>
              <a:t>tradeoff</a:t>
            </a:r>
            <a:r>
              <a:rPr lang="en-GB" dirty="0"/>
              <a:t> on the deep learning rate, and as in all things with </a:t>
            </a:r>
            <a:r>
              <a:rPr lang="en-GB" dirty="0" err="1"/>
              <a:t>tradeoffs</a:t>
            </a:r>
            <a:r>
              <a:rPr lang="en-GB" dirty="0"/>
              <a:t>, it is about finding the </a:t>
            </a:r>
            <a:r>
              <a:rPr lang="en-GB" b="1" dirty="0"/>
              <a:t>optimal middle ground</a:t>
            </a:r>
            <a:r>
              <a:rPr lang="en-GB" dirty="0"/>
              <a:t>.</a:t>
            </a:r>
          </a:p>
          <a:p>
            <a:endParaRPr lang="en-SG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84BC276-639D-F75D-4745-DBA3526EDA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0706518"/>
              </p:ext>
            </p:extLst>
          </p:nvPr>
        </p:nvGraphicFramePr>
        <p:xfrm>
          <a:off x="1828800" y="3429000"/>
          <a:ext cx="8799870" cy="3286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9995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6F42-1773-A12E-37C5-7C487099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Triggering an exploding gradient on purpose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4B8BB6-D04B-5A34-E313-329C5FD8A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And, as a proof of that…</a:t>
                </a:r>
              </a:p>
              <a:p>
                <a:pPr marL="0" indent="0">
                  <a:buNone/>
                </a:pPr>
                <a:r>
                  <a:rPr lang="en-GB" dirty="0"/>
                  <a:t>We can, in fact, </a:t>
                </a:r>
                <a:r>
                  <a:rPr lang="en-GB" b="1" dirty="0"/>
                  <a:t>trigger an exploding gradient problem, on purpose, by setting a very high learning rate value!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Let us try a much higher value for the learning rate (e.g. using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instead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SG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4B8BB6-D04B-5A34-E313-329C5FD8A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082570C-A706-34E0-1D29-8DC25B372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218" y="1690688"/>
            <a:ext cx="4845982" cy="466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44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E89AA-5484-676D-3509-34E562579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247206"/>
            <a:ext cx="9202434" cy="6363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BDFEF4-C645-770F-48AD-284A551D0C76}"/>
              </a:ext>
            </a:extLst>
          </p:cNvPr>
          <p:cNvSpPr txBox="1"/>
          <p:nvPr/>
        </p:nvSpPr>
        <p:spPr>
          <a:xfrm>
            <a:off x="6822831" y="3537882"/>
            <a:ext cx="44761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Normal initialization and low learning rate (1e-6)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This is fine…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933878-6696-05E5-6E37-71288C3EEE93}"/>
              </a:ext>
            </a:extLst>
          </p:cNvPr>
          <p:cNvSpPr/>
          <p:nvPr/>
        </p:nvSpPr>
        <p:spPr>
          <a:xfrm>
            <a:off x="7026031" y="1735398"/>
            <a:ext cx="1117599" cy="22913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1962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2C8617-9E53-015A-8692-88273CD90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7" y="213864"/>
            <a:ext cx="9069066" cy="6430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BDFEF4-C645-770F-48AD-284A551D0C76}"/>
              </a:ext>
            </a:extLst>
          </p:cNvPr>
          <p:cNvSpPr txBox="1"/>
          <p:nvPr/>
        </p:nvSpPr>
        <p:spPr>
          <a:xfrm>
            <a:off x="7577840" y="3429000"/>
            <a:ext cx="30526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Learning rate too high leads to exploding gradients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509A6-755B-67B1-D5BB-567167C52606}"/>
              </a:ext>
            </a:extLst>
          </p:cNvPr>
          <p:cNvSpPr/>
          <p:nvPr/>
        </p:nvSpPr>
        <p:spPr>
          <a:xfrm>
            <a:off x="7026031" y="1735398"/>
            <a:ext cx="1117599" cy="22913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6899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no free lunch theorem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train-test-validation split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an extra validation set?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early</a:t>
            </a:r>
            <a:r>
              <a:rPr lang="en-US" dirty="0"/>
              <a:t> </a:t>
            </a:r>
            <a:r>
              <a:rPr lang="en-US" b="1" dirty="0"/>
              <a:t>stopping</a:t>
            </a:r>
            <a:r>
              <a:rPr lang="en-US" dirty="0"/>
              <a:t> of optimizer concept?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it?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saver</a:t>
            </a:r>
            <a:r>
              <a:rPr lang="en-US" dirty="0"/>
              <a:t> and </a:t>
            </a:r>
            <a:r>
              <a:rPr lang="en-US" b="1" dirty="0"/>
              <a:t>loader</a:t>
            </a:r>
            <a:r>
              <a:rPr lang="en-US" dirty="0"/>
              <a:t> functions?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them?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other common good practices </a:t>
            </a:r>
            <a:r>
              <a:rPr lang="en-US" dirty="0"/>
              <a:t>when it comes to Neural Networks?</a:t>
            </a:r>
          </a:p>
          <a:p>
            <a:pPr marL="514350" indent="-514350">
              <a:buFont typeface="+mj-lt"/>
              <a:buAutoNum type="arabicPeriod" startAt="17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6717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 theorem – season 2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no free lunch (or NFL) theorem – season 2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no free lunch (NFL) theorem </a:t>
            </a:r>
            <a:r>
              <a:rPr lang="en-GB" dirty="0"/>
              <a:t>also implies that there is </a:t>
            </a:r>
            <a:r>
              <a:rPr lang="en-GB" b="1" dirty="0"/>
              <a:t>no “one value that works for all models” for hyperparameters such as the learning rate.</a:t>
            </a:r>
          </a:p>
          <a:p>
            <a:pPr marL="0" indent="0">
              <a:buNone/>
            </a:pPr>
            <a:r>
              <a:rPr lang="en-GB" b="1" dirty="0"/>
              <a:t>No choice (again!): </a:t>
            </a:r>
            <a:r>
              <a:rPr lang="en-GB" dirty="0"/>
              <a:t>try some values and see how it goes!</a:t>
            </a:r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63FF38-A4C6-F36C-00C0-E82E71ED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896197"/>
            <a:ext cx="5925377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94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learning rate </a:t>
            </a:r>
            <a:r>
              <a:rPr lang="en-GB" dirty="0" err="1"/>
              <a:t>tradeoff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Hyperparameters </a:t>
            </a:r>
            <a:r>
              <a:rPr lang="en-GB" b="1" dirty="0"/>
              <a:t>and</a:t>
            </a:r>
            <a:r>
              <a:rPr lang="en-GB" b="1" dirty="0">
                <a:solidFill>
                  <a:srgbClr val="00B050"/>
                </a:solidFill>
              </a:rPr>
              <a:t> Hyperparameter tuning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As we have seen, the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rate</a:t>
            </a:r>
            <a:r>
              <a:rPr lang="en-GB" dirty="0"/>
              <a:t> is a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that needs to be carefully chosen.</a:t>
            </a:r>
          </a:p>
          <a:p>
            <a:pPr marL="0" indent="0">
              <a:buNone/>
            </a:pPr>
            <a:r>
              <a:rPr lang="en-GB" dirty="0"/>
              <a:t>Thus, an important part of deep learning is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tuning.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It consists, for instance, of </a:t>
            </a:r>
            <a:r>
              <a:rPr lang="en-GB" b="1" dirty="0"/>
              <a:t>finding the optimal learning rate</a:t>
            </a:r>
            <a:r>
              <a:rPr lang="en-GB" dirty="0"/>
              <a:t> that will allow the algorithm to </a:t>
            </a:r>
            <a:r>
              <a:rPr lang="en-GB" b="1" dirty="0"/>
              <a:t>converge quickly and reliably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For a given </a:t>
            </a:r>
            <a:r>
              <a:rPr lang="en-GB" dirty="0" err="1"/>
              <a:t>modeln</a:t>
            </a:r>
            <a:r>
              <a:rPr lang="en-GB" dirty="0"/>
              <a:t> there could be multiple hyperparameters.</a:t>
            </a:r>
            <a:br>
              <a:rPr lang="en-GB" dirty="0"/>
            </a:br>
            <a:r>
              <a:rPr lang="en-GB" dirty="0"/>
              <a:t>For instance, the lambda value we used in regularization is also a hyperparameter, which requires hyperparameter tuning.</a:t>
            </a:r>
          </a:p>
          <a:p>
            <a:endParaRPr lang="en-SG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574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learning rate </a:t>
            </a:r>
            <a:r>
              <a:rPr lang="en-GB" dirty="0" err="1"/>
              <a:t>tradeoff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Sadly, that is sometimes all it takes to make the difference between a model that successfully trains and a model that does not!</a:t>
            </a:r>
            <a:endParaRPr lang="en-SG" dirty="0"/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F4E3F8CF-9E64-FE70-50B8-E9152DC86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050" y="2752101"/>
            <a:ext cx="4105899" cy="410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129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6F42-1773-A12E-37C5-7C487099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Controlling gradients to prevent explosions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8BB6-D04B-5A34-E313-329C5FD8A7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Adjusting and trying different values for the learning rate is often good enough to prevent exploding gradients.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There are other options, like:</a:t>
            </a:r>
          </a:p>
          <a:p>
            <a:r>
              <a:rPr lang="en-GB" b="1" dirty="0"/>
              <a:t>Downscaling initial values: </a:t>
            </a:r>
            <a:r>
              <a:rPr lang="en-GB" dirty="0"/>
              <a:t>Divide initial parameter values by a certain factor.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A9E57-1CE4-58BA-21F8-958AC5119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b="1" dirty="0"/>
              <a:t>Gradient clipping: </a:t>
            </a:r>
            <a:r>
              <a:rPr lang="en-GB" dirty="0"/>
              <a:t>Set a max value for change on a single iteration and truncate any change that goes above that (to be discussed later).</a:t>
            </a:r>
            <a:endParaRPr lang="en-SG" dirty="0"/>
          </a:p>
          <a:p>
            <a:endParaRPr lang="en-GB" dirty="0"/>
          </a:p>
          <a:p>
            <a:r>
              <a:rPr lang="en-GB" b="1" dirty="0"/>
              <a:t>Time evolution on learning rate: </a:t>
            </a:r>
            <a:r>
              <a:rPr lang="en-GB" dirty="0"/>
              <a:t>Make the learning rate value change over time (to be discussed later).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36411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6DDD0-C777-0E27-0E36-0DB70DE7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20" y="253505"/>
            <a:ext cx="10744504" cy="6280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76E93B-C174-ABC8-A6FE-29540C96E6EB}"/>
              </a:ext>
            </a:extLst>
          </p:cNvPr>
          <p:cNvSpPr txBox="1"/>
          <p:nvPr/>
        </p:nvSpPr>
        <p:spPr>
          <a:xfrm>
            <a:off x="4332391" y="3655113"/>
            <a:ext cx="661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Back to our first exploding gradient example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1930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4A10E8-C4A3-E1A4-CDC1-B47864CFB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73" y="0"/>
            <a:ext cx="846325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8A84E3-E56D-689A-FE33-F385477C9C5D}"/>
              </a:ext>
            </a:extLst>
          </p:cNvPr>
          <p:cNvSpPr txBox="1"/>
          <p:nvPr/>
        </p:nvSpPr>
        <p:spPr>
          <a:xfrm>
            <a:off x="7274934" y="3045513"/>
            <a:ext cx="30526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Downscaling parameters after initialization fixed the exploding issue, but it leads to slower training.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5C14A7-07A6-A34C-6346-F44054CCC209}"/>
              </a:ext>
            </a:extLst>
          </p:cNvPr>
          <p:cNvSpPr/>
          <p:nvPr/>
        </p:nvSpPr>
        <p:spPr>
          <a:xfrm>
            <a:off x="1864374" y="1469291"/>
            <a:ext cx="3199996" cy="656493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08370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24B85-321C-C043-144F-9003D645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vanishing gradient problem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F979C-AEBF-F963-1805-2F20FEB2C2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vanishing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We observed a phenomenon called </a:t>
                </a:r>
                <a:r>
                  <a:rPr lang="en-GB" b="1" dirty="0"/>
                  <a:t>exploding</a:t>
                </a:r>
                <a:r>
                  <a:rPr lang="en-GB" dirty="0"/>
                  <a:t> </a:t>
                </a:r>
                <a:r>
                  <a:rPr lang="en-GB" b="1" dirty="0"/>
                  <a:t>gradients</a:t>
                </a:r>
                <a:r>
                  <a:rPr lang="en-GB" dirty="0"/>
                  <a:t>. Its counterpart is called </a:t>
                </a:r>
                <a:r>
                  <a:rPr lang="en-GB" b="1" dirty="0">
                    <a:solidFill>
                      <a:srgbClr val="00B050"/>
                    </a:solidFill>
                  </a:rPr>
                  <a:t>vanishing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gradients</a:t>
                </a:r>
                <a:r>
                  <a:rPr lang="en-GB" dirty="0"/>
                  <a:t>. </a:t>
                </a:r>
              </a:p>
              <a:p>
                <a:pPr marL="0" indent="0">
                  <a:buNone/>
                </a:pPr>
                <a:r>
                  <a:rPr lang="en-GB" b="1" dirty="0"/>
                  <a:t>This typically occurs when the gradient descent rule has changes (in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𝒅𝑳</m:t>
                        </m:r>
                      </m:num>
                      <m:den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for instance) that are far smaller than the current values in the matrices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b="1" dirty="0"/>
                  <a:t>).</a:t>
                </a:r>
              </a:p>
              <a:p>
                <a:pPr marL="0" indent="0">
                  <a:buNone/>
                </a:pPr>
                <a:r>
                  <a:rPr lang="en-GB" dirty="0"/>
                  <a:t>It might also happen for other reasons (to be discussed later).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F979C-AEBF-F963-1805-2F20FEB2C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37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283418-1560-E38F-C757-C4670DC4105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863492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We can typically force the apparition of a vanishing gradient problem by forcing the parameters to be initialized as very small values (or even zeroes). </a:t>
                </a:r>
              </a:p>
              <a:p>
                <a:r>
                  <a:rPr lang="en-GB" dirty="0"/>
                  <a:t>We can also force the apparition of a vanishing gradient problem by using a very small learning rate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.</a:t>
                </a:r>
                <a:endParaRPr lang="en-SG" dirty="0"/>
              </a:p>
              <a:p>
                <a:r>
                  <a:rPr lang="en-GB" dirty="0"/>
                  <a:t>We can then observe that most parameters remain zero during training as the changes are close, or even equal to, zero.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283418-1560-E38F-C757-C4670DC410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863492" cy="5032375"/>
              </a:xfrm>
              <a:blipFill>
                <a:blip r:embed="rId3"/>
                <a:stretch>
                  <a:fillRect l="-1873" t="-2663" r="-10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312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844D88-026D-F76D-C8CE-4FD4A7E98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99" y="266258"/>
            <a:ext cx="8973802" cy="63254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5552E-6D7A-A036-218E-1A0E114AE400}"/>
              </a:ext>
            </a:extLst>
          </p:cNvPr>
          <p:cNvSpPr txBox="1"/>
          <p:nvPr/>
        </p:nvSpPr>
        <p:spPr>
          <a:xfrm>
            <a:off x="8221785" y="3655113"/>
            <a:ext cx="272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This is fine.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703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49A9C-6232-3557-077A-732996A79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247206"/>
            <a:ext cx="8964276" cy="6363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727DFC-B7C8-21A1-A27E-3DC8BD3CEF90}"/>
              </a:ext>
            </a:extLst>
          </p:cNvPr>
          <p:cNvSpPr txBox="1"/>
          <p:nvPr/>
        </p:nvSpPr>
        <p:spPr>
          <a:xfrm>
            <a:off x="7684540" y="2398349"/>
            <a:ext cx="272444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Initializing parameters as zeroes is seriously problematic and the model just does not train.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797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4EA8F-74F9-325E-706F-E5D2E766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56" y="56679"/>
            <a:ext cx="9764488" cy="6744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ED02BD-2046-DB2E-B447-9B6CABBB7D53}"/>
              </a:ext>
            </a:extLst>
          </p:cNvPr>
          <p:cNvSpPr txBox="1"/>
          <p:nvPr/>
        </p:nvSpPr>
        <p:spPr>
          <a:xfrm>
            <a:off x="6635262" y="3340508"/>
            <a:ext cx="52988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Setting up a learning rate that is too small might seriously hinder the training.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And sometimes even lead to a “convergence” to wrong minimum.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259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shallow NN with two processing layers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8A61F5-3D15-A806-6CDD-6E7C348E7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55" y="1500060"/>
            <a:ext cx="10589845" cy="508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168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0D7ABD-3AC0-84F6-DAB7-236FE7B3A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99" y="340378"/>
            <a:ext cx="9592301" cy="615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97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Remember, the learning rate </a:t>
            </a:r>
            <a:r>
              <a:rPr lang="en-GB" dirty="0" err="1"/>
              <a:t>tradeoff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8092" y="1825624"/>
            <a:ext cx="533790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Hyperparameters </a:t>
            </a:r>
            <a:r>
              <a:rPr lang="en-GB" b="1" dirty="0"/>
              <a:t>and</a:t>
            </a:r>
            <a:r>
              <a:rPr lang="en-GB" b="1" dirty="0">
                <a:solidFill>
                  <a:srgbClr val="00B050"/>
                </a:solidFill>
              </a:rPr>
              <a:t> hyperparameter tuning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As we have seen, the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rate</a:t>
            </a:r>
            <a:r>
              <a:rPr lang="en-GB" dirty="0"/>
              <a:t> is a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that needs to be carefully chosen.</a:t>
            </a:r>
          </a:p>
          <a:p>
            <a:pPr marL="0" indent="0">
              <a:buNone/>
            </a:pPr>
            <a:r>
              <a:rPr lang="en-GB" dirty="0"/>
              <a:t>Thus, an important part of deep learning is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tuning.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It consists, for instance, of </a:t>
            </a:r>
            <a:r>
              <a:rPr lang="en-GB" b="1" dirty="0"/>
              <a:t>finding the optimal learning rate</a:t>
            </a:r>
            <a:r>
              <a:rPr lang="en-GB" dirty="0"/>
              <a:t> that will allow the algorithm to </a:t>
            </a:r>
            <a:r>
              <a:rPr lang="en-GB" b="1" dirty="0"/>
              <a:t>converge quickly and reliably</a:t>
            </a:r>
            <a:r>
              <a:rPr lang="en-GB" dirty="0"/>
              <a:t>.</a:t>
            </a:r>
            <a:endParaRPr lang="en-GB" b="1" dirty="0"/>
          </a:p>
          <a:p>
            <a:endParaRPr lang="en-SG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F4E3F8CF-9E64-FE70-50B8-E9152DC86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424" y="1610725"/>
            <a:ext cx="5032374" cy="50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014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B95A-6F54-1C8E-C7BF-34F5ECB6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dataset! (An abstract one this time)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00DD9-21D0-0350-AF57-AAB151299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398" y="1548881"/>
            <a:ext cx="7200177" cy="486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600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9FB08-8B4D-4B75-6BC7-1C5AFEFF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dataset! (An abstract one this time)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7977B6-1294-65D6-E828-C682A2CB902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Each sample consists of two randomly drawn input values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−1&lt;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&lt;1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SG" dirty="0"/>
              </a:p>
              <a:p>
                <a:r>
                  <a:rPr lang="en-SG" dirty="0"/>
                  <a:t>Black line serves as (non-linear) frontier between both classes, with equation.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  <a:p>
                <a:r>
                  <a:rPr lang="en-SG" dirty="0"/>
                  <a:t>Two classes (green and red):</a:t>
                </a:r>
              </a:p>
              <a:p>
                <a:pPr marL="0" indent="0">
                  <a:buNone/>
                </a:pPr>
                <a:r>
                  <a:rPr lang="en-SG" dirty="0"/>
                  <a:t>Green (class 1)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dirty="0"/>
                  <a:t> and red (class 0) otherwise.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7977B6-1294-65D6-E828-C682A2CB90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b="-33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1669383-94A6-767A-E9E2-8A1B5522C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082" y="2068929"/>
            <a:ext cx="6288212" cy="424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344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B95A-6F54-1C8E-C7BF-34F5ECB6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dataset!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D0783-241D-0B11-03E2-9F4FF3BEE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155302" cy="5032375"/>
          </a:xfrm>
        </p:spPr>
        <p:txBody>
          <a:bodyPr/>
          <a:lstStyle/>
          <a:p>
            <a:r>
              <a:rPr lang="en-GB" dirty="0"/>
              <a:t>We can generate some entries using the helper functions here.</a:t>
            </a:r>
          </a:p>
          <a:p>
            <a:r>
              <a:rPr lang="en-GB" dirty="0"/>
              <a:t>Basically, drawing pairs of values randomly and checking if above or below the sine line.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F8A9BC-A4CE-B0E5-4FD0-48E6842E2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94" y="0"/>
            <a:ext cx="806130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C15D68-90DE-4BF0-C975-D7AEA6F61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984" y="3865193"/>
            <a:ext cx="4243754" cy="28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92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58846-297D-319F-FB08-9AADC448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Adjusting our</a:t>
            </a:r>
            <a:br>
              <a:rPr lang="en-GB" dirty="0"/>
            </a:br>
            <a:r>
              <a:rPr lang="en-GB" dirty="0"/>
              <a:t>shallow NN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27D2-8C59-5725-9D05-A7ACE2CC31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492173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can adjust our shallow neural network to the task by:</a:t>
            </a:r>
          </a:p>
          <a:p>
            <a:r>
              <a:rPr lang="en-GB" dirty="0"/>
              <a:t>Using the same two layers and forward pass procedure as before, leaving our </a:t>
            </a:r>
            <a:r>
              <a:rPr lang="en-GB" dirty="0" err="1"/>
              <a:t>init</a:t>
            </a:r>
            <a:r>
              <a:rPr lang="en-GB" dirty="0"/>
              <a:t> and forward methods untouched.</a:t>
            </a:r>
          </a:p>
          <a:p>
            <a:r>
              <a:rPr lang="en-GB" dirty="0"/>
              <a:t>Replace MSE with our cross-entropy (another name for the log-likelihood loss).</a:t>
            </a:r>
          </a:p>
          <a:p>
            <a:r>
              <a:rPr lang="en-GB" dirty="0"/>
              <a:t>Backward and trainer methods are left untouched.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02A804-EBD8-960D-40E4-EDC21D66C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7"/>
          <a:stretch/>
        </p:blipFill>
        <p:spPr>
          <a:xfrm>
            <a:off x="6330462" y="223164"/>
            <a:ext cx="5861538" cy="643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679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 (or does it?)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A6D2AA-EA62-18A2-33BA-DFF7E098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091" y="1494804"/>
            <a:ext cx="8317633" cy="51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176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 (or does it?)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5484D-F118-E3FF-6842-C7E33EB4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061" y="1591765"/>
            <a:ext cx="7277877" cy="4901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E0CD9-728A-0474-7AA6-B59FF75D5912}"/>
              </a:ext>
            </a:extLst>
          </p:cNvPr>
          <p:cNvSpPr txBox="1"/>
          <p:nvPr/>
        </p:nvSpPr>
        <p:spPr>
          <a:xfrm>
            <a:off x="513184" y="3610947"/>
            <a:ext cx="1315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NOPE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8351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4E3B-0A9D-C11F-5978-41BD39C8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0262" cy="1325563"/>
          </a:xfrm>
        </p:spPr>
        <p:txBody>
          <a:bodyPr/>
          <a:lstStyle/>
          <a:p>
            <a:r>
              <a:rPr lang="en-GB" dirty="0"/>
              <a:t>Linear layers necessarily lead to linear boundary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CAA860-8CE7-05D9-1322-FD149D6E28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3535728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As shown in Notebook,</a:t>
                </a:r>
              </a:p>
              <a:p>
                <a:r>
                  <a:rPr lang="en-GB" dirty="0"/>
                  <a:t>Our model consists of two linear layers, with two WX+B operations in a row.</a:t>
                </a:r>
              </a:p>
              <a:p>
                <a:r>
                  <a:rPr lang="en-GB" dirty="0"/>
                  <a:t>The final result is necessarily linear also, as shown in the final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GB" dirty="0"/>
                  <a:t> equation.</a:t>
                </a:r>
              </a:p>
              <a:p>
                <a:r>
                  <a:rPr lang="en-GB" dirty="0"/>
                  <a:t>Boundary is therefore linear!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CAA860-8CE7-05D9-1322-FD149D6E2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3535728" cy="5032375"/>
              </a:xfrm>
              <a:blipFill>
                <a:blip r:embed="rId2"/>
                <a:stretch>
                  <a:fillRect l="-3621" t="-1937" r="-241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0A74952-A820-26F5-B21E-7794118B6C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89"/>
          <a:stretch/>
        </p:blipFill>
        <p:spPr>
          <a:xfrm>
            <a:off x="4373928" y="1977292"/>
            <a:ext cx="7755550" cy="41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298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 (or does it?)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5484D-F118-E3FF-6842-C7E33EB4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937" y="1529242"/>
            <a:ext cx="7277877" cy="4901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E0CD9-728A-0474-7AA6-B59FF75D5912}"/>
              </a:ext>
            </a:extLst>
          </p:cNvPr>
          <p:cNvSpPr txBox="1"/>
          <p:nvPr/>
        </p:nvSpPr>
        <p:spPr>
          <a:xfrm>
            <a:off x="650631" y="1750885"/>
            <a:ext cx="32147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</a:rPr>
              <a:t>Well, that is going to be a problem, because the black frontier is definitely not linear…</a:t>
            </a:r>
          </a:p>
          <a:p>
            <a:pPr algn="ctr"/>
            <a:endParaRPr lang="en-GB" sz="2800" dirty="0">
              <a:solidFill>
                <a:schemeClr val="accent2"/>
              </a:solidFill>
            </a:endParaRPr>
          </a:p>
          <a:p>
            <a:pPr algn="ctr"/>
            <a:r>
              <a:rPr lang="en-GB" sz="2800" dirty="0">
                <a:solidFill>
                  <a:schemeClr val="accent2"/>
                </a:solidFill>
              </a:rPr>
              <a:t>Or, in other words, the data is </a:t>
            </a:r>
            <a:r>
              <a:rPr lang="en-GB" sz="2800" b="1" u="sng" dirty="0">
                <a:solidFill>
                  <a:schemeClr val="accent2"/>
                </a:solidFill>
              </a:rPr>
              <a:t>not linearly separable.</a:t>
            </a:r>
            <a:endParaRPr lang="en-SG" sz="2800" b="1" u="sn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012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123BC0-70CA-3C75-E622-ABD557DA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459" y="251969"/>
            <a:ext cx="7268589" cy="635406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82A473B-52F1-F6BE-BDF1-62FD170B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NN class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1BBB68-C97A-F968-8AD2-DE508BF2C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5138" y="1825625"/>
            <a:ext cx="4064000" cy="49424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How it works:</a:t>
            </a:r>
          </a:p>
          <a:p>
            <a:r>
              <a:rPr lang="en-GB" dirty="0"/>
              <a:t>Weights and biases are now </a:t>
            </a:r>
            <a:r>
              <a:rPr lang="en-SG" dirty="0"/>
              <a:t>initialized as normal random with zero mean and variance 1.</a:t>
            </a:r>
          </a:p>
          <a:p>
            <a:r>
              <a:rPr lang="en-GB" dirty="0"/>
              <a:t>Forward method for making predictions using current parameters.</a:t>
            </a:r>
          </a:p>
          <a:p>
            <a:r>
              <a:rPr lang="en-GB" dirty="0"/>
              <a:t>Loss function for performance evaluation.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060945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F09B-6A00-AE71-9A1F-BC7A1C9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functions and introducing non-linearity in the Neural Networks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DD59A-9328-B341-218D-76A654E9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Activation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functions</a:t>
            </a:r>
            <a:r>
              <a:rPr lang="en-GB" b="1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non-linearity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Activation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functions</a:t>
            </a:r>
            <a:r>
              <a:rPr lang="en-GB" b="1" dirty="0"/>
              <a:t> </a:t>
            </a:r>
            <a:r>
              <a:rPr lang="en-GB" dirty="0"/>
              <a:t>are an important component of neural networks because they </a:t>
            </a:r>
            <a:r>
              <a:rPr lang="en-GB" b="1" dirty="0">
                <a:solidFill>
                  <a:srgbClr val="00B050"/>
                </a:solidFill>
              </a:rPr>
              <a:t>introduce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non-linearity</a:t>
            </a:r>
            <a:r>
              <a:rPr lang="en-GB" b="1" dirty="0"/>
              <a:t> </a:t>
            </a:r>
            <a:r>
              <a:rPr lang="en-GB" dirty="0"/>
              <a:t>to the model.</a:t>
            </a:r>
          </a:p>
          <a:p>
            <a:pPr marL="0" indent="0">
              <a:buNone/>
            </a:pPr>
            <a:r>
              <a:rPr lang="en-GB" dirty="0"/>
              <a:t>This is important because most real-world data is non-linear.</a:t>
            </a:r>
          </a:p>
          <a:p>
            <a:pPr marL="0" indent="0">
              <a:buNone/>
            </a:pPr>
            <a:r>
              <a:rPr lang="en-GB" dirty="0"/>
              <a:t>Simply done by </a:t>
            </a:r>
            <a:r>
              <a:rPr lang="en-GB" b="1" dirty="0"/>
              <a:t>adding an extra operation </a:t>
            </a:r>
            <a:r>
              <a:rPr lang="en-GB" dirty="0"/>
              <a:t>after the linear one, for instance </a:t>
            </a:r>
            <a:r>
              <a:rPr lang="en-GB" b="1" dirty="0"/>
              <a:t>our sigmoid function</a:t>
            </a:r>
            <a:r>
              <a:rPr lang="en-GB" dirty="0"/>
              <a:t>.</a:t>
            </a:r>
            <a:endParaRPr lang="en-SG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078484C-D331-C08C-24DF-BE42BAC0C2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309885"/>
              </p:ext>
            </p:extLst>
          </p:nvPr>
        </p:nvGraphicFramePr>
        <p:xfrm>
          <a:off x="6439876" y="1969477"/>
          <a:ext cx="5369169" cy="4523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E3A86E2-23E3-E2C8-62E1-C1F638E3D248}"/>
              </a:ext>
            </a:extLst>
          </p:cNvPr>
          <p:cNvSpPr/>
          <p:nvPr/>
        </p:nvSpPr>
        <p:spPr>
          <a:xfrm>
            <a:off x="6439876" y="1825624"/>
            <a:ext cx="5478586" cy="477837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82B0F-F49C-1DDC-F409-9379DAAAEF47}"/>
              </a:ext>
            </a:extLst>
          </p:cNvPr>
          <p:cNvSpPr txBox="1"/>
          <p:nvPr/>
        </p:nvSpPr>
        <p:spPr>
          <a:xfrm>
            <a:off x="9438968" y="1969477"/>
            <a:ext cx="23700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Our new layer prototype, to be used in place of the Linear operation only</a:t>
            </a:r>
            <a:endParaRPr lang="en-SG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7095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F09B-6A00-AE71-9A1F-BC7A1C9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sigmoid</a:t>
            </a:r>
            <a:br>
              <a:rPr lang="en-GB" dirty="0"/>
            </a:br>
            <a:r>
              <a:rPr lang="en-GB" dirty="0"/>
              <a:t>activations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DD59A-9328-B341-218D-76A654E9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can update our model by:</a:t>
            </a:r>
          </a:p>
          <a:p>
            <a:r>
              <a:rPr lang="en-SG" dirty="0"/>
              <a:t>Adding a sigmoid method, implementing the sigmoid operation from earlier.</a:t>
            </a:r>
          </a:p>
          <a:p>
            <a:r>
              <a:rPr lang="en-SG" dirty="0"/>
              <a:t>Adding sigmoid operations after each linear operation in the forward method.</a:t>
            </a:r>
          </a:p>
          <a:p>
            <a:r>
              <a:rPr lang="en-SG" dirty="0"/>
              <a:t>Our cross-entropy loss method remains unchanged, as it will simply use the updated forward procedure.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D0285-19F3-CC5B-7ABC-9F0C22FD2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9"/>
          <a:stretch/>
        </p:blipFill>
        <p:spPr>
          <a:xfrm>
            <a:off x="5948424" y="415077"/>
            <a:ext cx="6125430" cy="60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110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F09B-6A00-AE71-9A1F-BC7A1C9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sigmoid</a:t>
            </a:r>
            <a:br>
              <a:rPr lang="en-GB" dirty="0"/>
            </a:br>
            <a:r>
              <a:rPr lang="en-GB" dirty="0"/>
              <a:t>activations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DD59A-9328-B341-218D-76A654E9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Careful now…</a:t>
            </a:r>
          </a:p>
          <a:p>
            <a:r>
              <a:rPr lang="en-SG" b="1" dirty="0"/>
              <a:t>As the forward procedure has changed, we have to update the backward propagation.</a:t>
            </a:r>
          </a:p>
          <a:p>
            <a:r>
              <a:rPr lang="en-SG" dirty="0"/>
              <a:t>Going back to the chain rule procedure and accounting for the new sigmoid operations gives us the new update rules to use in the backward method…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BD5B35-A861-820D-73A9-BEE843559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9"/>
          <a:stretch/>
        </p:blipFill>
        <p:spPr>
          <a:xfrm>
            <a:off x="5948424" y="415077"/>
            <a:ext cx="6125430" cy="60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81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1: Drawing a computation graph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361F7F4C-0DFE-4A7B-8B61-D7E14EB97B2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01662292"/>
                  </p:ext>
                </p:extLst>
              </p:nvPr>
            </p:nvGraphicFramePr>
            <p:xfrm>
              <a:off x="148492" y="1258278"/>
              <a:ext cx="11840308" cy="546621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361F7F4C-0DFE-4A7B-8B61-D7E14EB97B2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01662292"/>
                  </p:ext>
                </p:extLst>
              </p:nvPr>
            </p:nvGraphicFramePr>
            <p:xfrm>
              <a:off x="148492" y="1258278"/>
              <a:ext cx="11840308" cy="546621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1F9FA84-31D6-1C08-4BE6-CEC3E1CABE23}"/>
              </a:ext>
            </a:extLst>
          </p:cNvPr>
          <p:cNvCxnSpPr/>
          <p:nvPr/>
        </p:nvCxnSpPr>
        <p:spPr>
          <a:xfrm>
            <a:off x="1656862" y="4282831"/>
            <a:ext cx="5783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549BA0-8559-98D6-849D-AB55780B9C62}"/>
              </a:ext>
            </a:extLst>
          </p:cNvPr>
          <p:cNvCxnSpPr/>
          <p:nvPr/>
        </p:nvCxnSpPr>
        <p:spPr>
          <a:xfrm>
            <a:off x="3489570" y="4282831"/>
            <a:ext cx="5783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117E9D-CABD-7266-89A7-DFF74170CB21}"/>
              </a:ext>
            </a:extLst>
          </p:cNvPr>
          <p:cNvCxnSpPr/>
          <p:nvPr/>
        </p:nvCxnSpPr>
        <p:spPr>
          <a:xfrm>
            <a:off x="5341816" y="4282831"/>
            <a:ext cx="5783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379346-9FA6-A5FF-CF9A-3986BF1FC0AA}"/>
              </a:ext>
            </a:extLst>
          </p:cNvPr>
          <p:cNvCxnSpPr/>
          <p:nvPr/>
        </p:nvCxnSpPr>
        <p:spPr>
          <a:xfrm>
            <a:off x="7217509" y="4263293"/>
            <a:ext cx="5783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44772C-6B37-C844-33E2-BD62B705640E}"/>
              </a:ext>
            </a:extLst>
          </p:cNvPr>
          <p:cNvCxnSpPr/>
          <p:nvPr/>
        </p:nvCxnSpPr>
        <p:spPr>
          <a:xfrm>
            <a:off x="9054123" y="4282831"/>
            <a:ext cx="5783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0690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2: Forward equations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Our forward method gives: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043" t="-188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5321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Use the chain rule to backpropagate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Retrieving the gradient descent update rules takes a few steps and requires some organizing…</a:t>
                </a:r>
              </a:p>
              <a:p>
                <a:r>
                  <a:rPr lang="en-GB" dirty="0"/>
                  <a:t>First, recall that our loss function is defined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Therefore,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33544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Use the chain rule to backpropagate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Then, recall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We can then prove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endParaRPr lang="en-SG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50400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Use the chain rule to backpropagate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us continue going backwards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5500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Use the chain rule to backpropagate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us continue going backwards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 and our sigmoid derivative,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i="1" dirty="0"/>
              </a:p>
              <a:p>
                <a:pPr marL="0" indent="0">
                  <a:buNone/>
                </a:pPr>
                <a:endParaRPr lang="en-SG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i="1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7528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Use the chain rule to backpropagate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us continue going backwards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 and our sigmoid derivative,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i="1" dirty="0"/>
              </a:p>
              <a:p>
                <a:pPr marL="0" indent="0">
                  <a:buNone/>
                </a:pPr>
                <a:endParaRPr lang="en-SG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i="1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984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DD955-8C6C-6B79-E4D7-D77E989D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15" y="277012"/>
            <a:ext cx="11488753" cy="272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78550A-E6DE-7CC0-7837-FC2B1D24A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99" y="3001542"/>
            <a:ext cx="4191585" cy="3734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2B0F04-E003-8681-9F9A-699B20E26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343" y="5347243"/>
            <a:ext cx="5058481" cy="9621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CD9CC-3DB1-E108-6A9D-978D92CBFE28}"/>
              </a:ext>
            </a:extLst>
          </p:cNvPr>
          <p:cNvSpPr txBox="1"/>
          <p:nvPr/>
        </p:nvSpPr>
        <p:spPr>
          <a:xfrm>
            <a:off x="7041662" y="3219938"/>
            <a:ext cx="5150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400" dirty="0">
                <a:solidFill>
                  <a:srgbClr val="00B050"/>
                </a:solidFill>
              </a:rPr>
              <a:t>Initialize model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chemeClr val="accent2"/>
                </a:solidFill>
              </a:rPr>
              <a:t>Forward to predict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rgbClr val="7030A0"/>
                </a:solidFill>
              </a:rPr>
              <a:t>Compute loss to evaluate model (it is bad, because trainable parameters have received random values!)</a:t>
            </a:r>
            <a:endParaRPr lang="en-SG" sz="2400" dirty="0">
              <a:solidFill>
                <a:srgbClr val="7030A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4E9A37-A7F7-360B-952C-B89423628496}"/>
              </a:ext>
            </a:extLst>
          </p:cNvPr>
          <p:cNvCxnSpPr>
            <a:cxnSpLocks/>
          </p:cNvCxnSpPr>
          <p:nvPr/>
        </p:nvCxnSpPr>
        <p:spPr>
          <a:xfrm flipH="1">
            <a:off x="7053384" y="4552335"/>
            <a:ext cx="332154" cy="7807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292570-28B5-65D3-67EE-A694DF11DD12}"/>
              </a:ext>
            </a:extLst>
          </p:cNvPr>
          <p:cNvCxnSpPr>
            <a:cxnSpLocks/>
          </p:cNvCxnSpPr>
          <p:nvPr/>
        </p:nvCxnSpPr>
        <p:spPr>
          <a:xfrm flipH="1">
            <a:off x="4079631" y="3657057"/>
            <a:ext cx="2848707" cy="9432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A0F1C2-C1CE-6209-2479-EE59FD4158C5}"/>
              </a:ext>
            </a:extLst>
          </p:cNvPr>
          <p:cNvCxnSpPr>
            <a:cxnSpLocks/>
          </p:cNvCxnSpPr>
          <p:nvPr/>
        </p:nvCxnSpPr>
        <p:spPr>
          <a:xfrm flipH="1" flipV="1">
            <a:off x="6346092" y="2247628"/>
            <a:ext cx="1039446" cy="97231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9828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Use the chain rule to backpropagate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us continue going backwards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 and our sigmoid derivative,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SG" i="1" dirty="0"/>
              </a:p>
              <a:p>
                <a:pPr marL="0" indent="0">
                  <a:buNone/>
                </a:pPr>
                <a:endParaRPr lang="en-SG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2472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F09B-6A00-AE71-9A1F-BC7A1C9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Backward Method</a:t>
            </a:r>
            <a:br>
              <a:rPr lang="en-GB" dirty="0"/>
            </a:br>
            <a:r>
              <a:rPr lang="en-GB" dirty="0"/>
              <a:t>Update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DD59A-9328-B341-218D-76A654E9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5931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Reusing our formulas carefully gives the following update for the backward method.</a:t>
            </a:r>
          </a:p>
          <a:p>
            <a:r>
              <a:rPr lang="en-GB" dirty="0"/>
              <a:t>Notice how we do not rush and compute each term, one operation at a time, to avoid making mistakes.</a:t>
            </a:r>
          </a:p>
          <a:p>
            <a:r>
              <a:rPr lang="en-GB" dirty="0"/>
              <a:t>Take it slow!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E8D5A-1A45-8E27-B15C-2E7B53981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634" y="481501"/>
            <a:ext cx="7093366" cy="589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487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993CC-DCBD-502A-6009-131C4E8BF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185" y="1554689"/>
            <a:ext cx="8654434" cy="530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518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79797-083A-B47F-F29A-C163C28C6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061" y="1294066"/>
            <a:ext cx="7542347" cy="50953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642C26-AA61-A804-F438-6FAB9FE447AD}"/>
              </a:ext>
            </a:extLst>
          </p:cNvPr>
          <p:cNvSpPr txBox="1"/>
          <p:nvPr/>
        </p:nvSpPr>
        <p:spPr>
          <a:xfrm>
            <a:off x="93785" y="2790332"/>
            <a:ext cx="39780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</a:rPr>
              <a:t>Using the sigmoid activation functions helped the network create some</a:t>
            </a:r>
            <a:br>
              <a:rPr lang="en-GB" sz="2800" dirty="0">
                <a:solidFill>
                  <a:schemeClr val="accent2"/>
                </a:solidFill>
              </a:rPr>
            </a:br>
            <a:r>
              <a:rPr lang="en-GB" sz="2800" dirty="0">
                <a:solidFill>
                  <a:schemeClr val="accent2"/>
                </a:solidFill>
              </a:rPr>
              <a:t>non-linearity!</a:t>
            </a:r>
          </a:p>
          <a:p>
            <a:pPr algn="ctr"/>
            <a:r>
              <a:rPr lang="en-GB" sz="2800" dirty="0">
                <a:solidFill>
                  <a:schemeClr val="accent2"/>
                </a:solidFill>
              </a:rPr>
              <a:t>(Looking good!)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8443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/>
              <a:t>sigmoid</a:t>
            </a:r>
            <a:endParaRPr lang="en-SG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B851F4-FCFC-1E83-D239-824F7B5E1B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Definition (sigmoid function):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/>
                  <a:t>sigmoid activation function </a:t>
                </a:r>
                <a:r>
                  <a:rPr lang="en-GB" dirty="0"/>
                  <a:t>is often used in the </a:t>
                </a:r>
                <a:r>
                  <a:rPr lang="en-GB" b="1" dirty="0"/>
                  <a:t>output layer of a binary classification model</a:t>
                </a:r>
                <a:r>
                  <a:rPr lang="en-GB" dirty="0"/>
                  <a:t>, because the output will then have values between 0 and 1, and can therefore be interpreted as a </a:t>
                </a:r>
                <a:r>
                  <a:rPr lang="en-GB" b="1" dirty="0"/>
                  <a:t>probability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B851F4-FCFC-1E83-D239-824F7B5E1B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D877936-0C09-CE62-73FD-AC87B960D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140" y="2680676"/>
            <a:ext cx="4112999" cy="40314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A42CF1-8F96-4AF5-9B5F-867EE9CCF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520" y="1825624"/>
            <a:ext cx="4043635" cy="78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95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/>
              <a:t>Hyperbolic tangent</a:t>
            </a:r>
            <a:endParaRPr lang="en-SG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B851F4-FCFC-1E83-D239-824F7B5E1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 (tanh function):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tanh (short for "hyperbolic tangent") activation function </a:t>
            </a:r>
            <a:r>
              <a:rPr lang="en-GB" dirty="0"/>
              <a:t>is similar to the sigmoid function, but it maps values to a range between -1 and 1.</a:t>
            </a:r>
          </a:p>
          <a:p>
            <a:pPr marL="0" indent="0">
              <a:buNone/>
            </a:pPr>
            <a:r>
              <a:rPr lang="en-GB" dirty="0"/>
              <a:t>Like the sigmoid function, it is often used in the output layer of a classification model.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9416D7-60A1-4844-CD00-1484111F6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021" y="2711938"/>
            <a:ext cx="3837693" cy="3688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6F9EA-A500-3B33-33EB-1938A8C4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021" y="1690688"/>
            <a:ext cx="3837692" cy="98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532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EB96-12C5-CE2A-203E-F21CC0C2D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Sigmoid and Tanh functions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846D7B-971E-D94F-E7AA-9C3849635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Some observations about Sigmoid and Tanh functions (empirical, subject to No Free Lunch!)</a:t>
            </a:r>
          </a:p>
          <a:p>
            <a:r>
              <a:rPr lang="en-GB" dirty="0"/>
              <a:t>Those activation functions were widely used prior to </a:t>
            </a:r>
            <a:r>
              <a:rPr lang="en-GB" dirty="0" err="1"/>
              <a:t>ReLU</a:t>
            </a:r>
            <a:r>
              <a:rPr lang="en-GB" dirty="0"/>
              <a:t>.</a:t>
            </a:r>
          </a:p>
          <a:p>
            <a:r>
              <a:rPr lang="en-GB" dirty="0"/>
              <a:t>People were very comfortable with those as they were reminiscent of Logistic Regression and they are simply differentiable.</a:t>
            </a:r>
          </a:p>
          <a:p>
            <a:r>
              <a:rPr lang="en-GB" dirty="0"/>
              <a:t>The problem with those is that being squeezed between [0, 1]</a:t>
            </a:r>
            <a:br>
              <a:rPr lang="en-GB" dirty="0"/>
            </a:br>
            <a:r>
              <a:rPr lang="en-GB" dirty="0"/>
              <a:t>or [-1, 1], we had a hard time training deep networks as the gradient tends to vanish.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096432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 err="1"/>
              <a:t>ReLU</a:t>
            </a:r>
            <a:endParaRPr lang="en-SG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B851F4-FCFC-1E83-D239-824F7B5E1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 err="1"/>
              <a:t>ReLU</a:t>
            </a:r>
            <a:r>
              <a:rPr lang="en-GB" b="1" dirty="0"/>
              <a:t> function):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 err="1"/>
              <a:t>ReLU</a:t>
            </a:r>
            <a:r>
              <a:rPr lang="en-GB" dirty="0"/>
              <a:t> (short for </a:t>
            </a:r>
            <a:r>
              <a:rPr lang="en-GB" b="1" dirty="0"/>
              <a:t>"rectified linear unit"</a:t>
            </a:r>
            <a:r>
              <a:rPr lang="en-GB" dirty="0"/>
              <a:t>) </a:t>
            </a:r>
            <a:r>
              <a:rPr lang="en-GB" b="1" dirty="0"/>
              <a:t>activation</a:t>
            </a:r>
            <a:r>
              <a:rPr lang="en-GB" dirty="0"/>
              <a:t> </a:t>
            </a:r>
            <a:r>
              <a:rPr lang="en-GB" b="1" dirty="0"/>
              <a:t>function</a:t>
            </a:r>
            <a:r>
              <a:rPr lang="en-GB" dirty="0"/>
              <a:t> is a simple function that maps any input value less than 0 to 0, and any input value greater than or equal to 0 to the input value itself. </a:t>
            </a:r>
          </a:p>
          <a:p>
            <a:pPr marL="0" indent="0">
              <a:buNone/>
            </a:pPr>
            <a:r>
              <a:rPr lang="en-GB" dirty="0"/>
              <a:t>It is widely used because it is computationally efficient and does not saturate (i.e., "die") like some other activation functions.</a:t>
            </a:r>
          </a:p>
          <a:p>
            <a:pPr marL="0" indent="0">
              <a:buNone/>
            </a:pPr>
            <a:r>
              <a:rPr lang="en-GB" dirty="0"/>
              <a:t>From [Glorot2011].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38222-4B91-4FD1-1594-E8EB2A0EC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270" y="1690688"/>
            <a:ext cx="4830672" cy="102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26DBB2-8697-7D35-390D-633C5DCF2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901" y="2711938"/>
            <a:ext cx="3943792" cy="401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598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/>
              <a:t>Leaky </a:t>
            </a:r>
            <a:r>
              <a:rPr lang="en-GB" b="1" dirty="0" err="1"/>
              <a:t>ReLU</a:t>
            </a:r>
            <a:endParaRPr lang="en-SG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B851F4-FCFC-1E83-D239-824F7B5E1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(Leaky </a:t>
            </a:r>
            <a:r>
              <a:rPr lang="en-GB" b="1" dirty="0" err="1"/>
              <a:t>ReLU</a:t>
            </a:r>
            <a:r>
              <a:rPr lang="en-GB" b="1" dirty="0"/>
              <a:t> function):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leaky</a:t>
            </a:r>
            <a:r>
              <a:rPr lang="en-GB" dirty="0"/>
              <a:t> </a:t>
            </a:r>
            <a:r>
              <a:rPr lang="en-GB" b="1" dirty="0" err="1"/>
              <a:t>ReLU</a:t>
            </a:r>
            <a:r>
              <a:rPr lang="en-GB" dirty="0"/>
              <a:t> </a:t>
            </a:r>
            <a:r>
              <a:rPr lang="en-GB" b="1" dirty="0"/>
              <a:t>activation</a:t>
            </a:r>
            <a:r>
              <a:rPr lang="en-GB" dirty="0"/>
              <a:t> function is similar to the </a:t>
            </a:r>
            <a:r>
              <a:rPr lang="en-GB" dirty="0" err="1"/>
              <a:t>ReLU</a:t>
            </a:r>
            <a:r>
              <a:rPr lang="en-GB" dirty="0"/>
              <a:t> function, but it allows a </a:t>
            </a:r>
            <a:r>
              <a:rPr lang="en-GB" b="1" dirty="0"/>
              <a:t>small</a:t>
            </a:r>
            <a:r>
              <a:rPr lang="en-GB" dirty="0"/>
              <a:t> </a:t>
            </a:r>
            <a:r>
              <a:rPr lang="en-GB" b="1" dirty="0"/>
              <a:t>negative</a:t>
            </a:r>
            <a:r>
              <a:rPr lang="en-GB" dirty="0"/>
              <a:t> </a:t>
            </a:r>
            <a:r>
              <a:rPr lang="en-GB" b="1" dirty="0"/>
              <a:t>slope</a:t>
            </a:r>
            <a:r>
              <a:rPr lang="en-GB" dirty="0"/>
              <a:t> for input values less than 0.</a:t>
            </a:r>
          </a:p>
          <a:p>
            <a:pPr marL="0" indent="0">
              <a:buNone/>
            </a:pPr>
            <a:r>
              <a:rPr lang="en-GB" dirty="0"/>
              <a:t>This can help to alleviate the "dying </a:t>
            </a:r>
            <a:r>
              <a:rPr lang="en-GB" dirty="0" err="1"/>
              <a:t>ReLU</a:t>
            </a:r>
            <a:r>
              <a:rPr lang="en-GB" dirty="0"/>
              <a:t>" problem, where some neurons in the network "die" and no longer respond to input.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9A75A-EEBB-93ED-3DB2-CB55B455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351" y="2758034"/>
            <a:ext cx="3973988" cy="4099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271CFC-D272-6F79-0683-343D1F2DC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497" y="1964087"/>
            <a:ext cx="5795503" cy="81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23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899BF-02A5-A4EF-A085-7BC35E97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(Leaky) </a:t>
            </a:r>
            <a:r>
              <a:rPr lang="en-GB" dirty="0" err="1"/>
              <a:t>ReLU</a:t>
            </a:r>
            <a:r>
              <a:rPr lang="en-GB" dirty="0"/>
              <a:t> to more advanced LU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BA1BBA-59BB-0715-7267-183EC640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ReLU</a:t>
            </a:r>
            <a:r>
              <a:rPr lang="en-GB" dirty="0"/>
              <a:t>, we can train deeper models but the gradient would still die for negative numbers due to the zeroing in x &lt; 0.</a:t>
            </a:r>
          </a:p>
          <a:p>
            <a:r>
              <a:rPr lang="en-GB" dirty="0"/>
              <a:t>Numerous Activation Functions were created to address this problem such as </a:t>
            </a:r>
            <a:r>
              <a:rPr lang="en-GB" dirty="0" err="1"/>
              <a:t>LeakyReLU</a:t>
            </a:r>
            <a:r>
              <a:rPr lang="en-GB" dirty="0"/>
              <a:t> and </a:t>
            </a:r>
            <a:r>
              <a:rPr lang="en-GB" dirty="0" err="1"/>
              <a:t>PReLU</a:t>
            </a:r>
            <a:r>
              <a:rPr lang="en-GB" dirty="0"/>
              <a:t>, but were still subject to issues related to gradients.</a:t>
            </a:r>
          </a:p>
          <a:p>
            <a:r>
              <a:rPr lang="en-GB" dirty="0"/>
              <a:t>More advanced version of the LU functions, such as the Exponential Linear Unit (ELU) functions were then explored.</a:t>
            </a:r>
          </a:p>
          <a:p>
            <a:r>
              <a:rPr lang="en-GB" dirty="0"/>
              <a:t>Exponential </a:t>
            </a:r>
            <a:r>
              <a:rPr lang="en-GB" dirty="0" err="1"/>
              <a:t>behavior</a:t>
            </a:r>
            <a:r>
              <a:rPr lang="en-GB" dirty="0"/>
              <a:t> sped up learning by bringing the normal gradient closer to the unit natural gradient because of a reduced bias shift effect.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14082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117B4-9943-53F6-ED9D-46E8346E5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6"/>
          <a:stretch/>
        </p:blipFill>
        <p:spPr>
          <a:xfrm>
            <a:off x="4908054" y="1754636"/>
            <a:ext cx="7272188" cy="466790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4"/>
                <a:ext cx="4486031" cy="50323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(Obtained after using chain rule to compute derivatives </a:t>
                </a:r>
                <a:r>
                  <a:rPr lang="en-GB" dirty="0" err="1"/>
                  <a:t>wrt</a:t>
                </a:r>
                <a:r>
                  <a:rPr lang="en-GB" dirty="0"/>
                  <a:t>. parameters for loss)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4"/>
                <a:ext cx="4486031" cy="5032376"/>
              </a:xfrm>
              <a:blipFill>
                <a:blip r:embed="rId3"/>
                <a:stretch>
                  <a:fillRect l="-285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4142154"/>
            <a:ext cx="6510216" cy="155526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02241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/>
              <a:t>ELU</a:t>
            </a:r>
            <a:endParaRPr lang="en-SG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B851F4-FCFC-1E83-D239-824F7B5E1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 (ELU function):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ELU</a:t>
            </a:r>
            <a:r>
              <a:rPr lang="en-GB" dirty="0"/>
              <a:t> (short for "</a:t>
            </a:r>
            <a:r>
              <a:rPr lang="en-GB" b="1" dirty="0"/>
              <a:t>exponential</a:t>
            </a:r>
            <a:r>
              <a:rPr lang="en-GB" dirty="0"/>
              <a:t> </a:t>
            </a:r>
            <a:r>
              <a:rPr lang="en-GB" b="1" dirty="0"/>
              <a:t>linear</a:t>
            </a:r>
            <a:r>
              <a:rPr lang="en-GB" dirty="0"/>
              <a:t> </a:t>
            </a:r>
            <a:r>
              <a:rPr lang="en-GB" b="1" dirty="0"/>
              <a:t>unit</a:t>
            </a:r>
            <a:r>
              <a:rPr lang="en-GB" dirty="0"/>
              <a:t>") </a:t>
            </a:r>
            <a:r>
              <a:rPr lang="en-GB" b="1" dirty="0"/>
              <a:t>activation</a:t>
            </a:r>
            <a:r>
              <a:rPr lang="en-GB" dirty="0"/>
              <a:t> </a:t>
            </a:r>
            <a:r>
              <a:rPr lang="en-GB" b="1" dirty="0"/>
              <a:t>function</a:t>
            </a:r>
            <a:r>
              <a:rPr lang="en-GB" dirty="0"/>
              <a:t> is similar to the </a:t>
            </a:r>
            <a:r>
              <a:rPr lang="en-GB" dirty="0" err="1"/>
              <a:t>ReLU</a:t>
            </a:r>
            <a:r>
              <a:rPr lang="en-GB" dirty="0"/>
              <a:t> function, but it has a negative slope for input values less than 0.</a:t>
            </a:r>
          </a:p>
          <a:p>
            <a:pPr marL="0" indent="0">
              <a:buNone/>
            </a:pPr>
            <a:r>
              <a:rPr lang="en-GB" dirty="0"/>
              <a:t>As we mentioned in the leaky </a:t>
            </a:r>
            <a:r>
              <a:rPr lang="en-GB" dirty="0" err="1"/>
              <a:t>ReLU</a:t>
            </a:r>
            <a:r>
              <a:rPr lang="en-GB" dirty="0"/>
              <a:t> function, ELU can help to alleviate the "dying </a:t>
            </a:r>
            <a:r>
              <a:rPr lang="en-GB" dirty="0" err="1"/>
              <a:t>ReLU</a:t>
            </a:r>
            <a:r>
              <a:rPr lang="en-GB" dirty="0"/>
              <a:t>" problem.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BE49B8-7DE8-031C-5B17-75E7142AB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979" y="2401395"/>
            <a:ext cx="4116006" cy="41997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35DE08-500E-6A4D-D350-6FF02D6C8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569" y="1433361"/>
            <a:ext cx="6619431" cy="7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451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60B8-669E-AE05-04BB-C226D307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note on activation functions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83520-5979-DD03-88CB-835DDFEF3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have listed the most common activation functions, which are used 99% of the time.</a:t>
            </a:r>
          </a:p>
          <a:p>
            <a:pPr marL="0" indent="0">
              <a:buNone/>
            </a:pPr>
            <a:r>
              <a:rPr lang="en-GB" dirty="0"/>
              <a:t>Keep in mind that </a:t>
            </a:r>
            <a:r>
              <a:rPr lang="en-GB" b="1" dirty="0"/>
              <a:t>many more activation functions exist</a:t>
            </a:r>
            <a:r>
              <a:rPr lang="en-GB" dirty="0"/>
              <a:t>, some of them being very niche, but worth keeping an eye on. Have a look at the list here: </a:t>
            </a:r>
            <a:r>
              <a:rPr lang="en-GB" dirty="0">
                <a:hlinkClick r:id="rId2"/>
              </a:rPr>
              <a:t>https://pytorch.org/docs/stable/nn.html#non-linear-activations-weighted-sum-nonlinearity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F41E2-D616-D3FA-875B-6AE01C1C4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666" y="1319700"/>
            <a:ext cx="5181599" cy="54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74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60B8-669E-AE05-04BB-C226D307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note on activation functions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83520-5979-DD03-88CB-835DDFEF3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We have listed the most common activation functions, which are used 99% of the time.</a:t>
            </a:r>
          </a:p>
          <a:p>
            <a:pPr marL="0" indent="0"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Keep in mind that 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many more activation functions exist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, some of them being very niche, but worth keeping an eye on. Have a look at the list here: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https://pytorch.org/docs/stable/nn.html#non-linear-activations-weighted-sum-nonlinearity</a:t>
            </a:r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F41E2-D616-D3FA-875B-6AE01C1C45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729666" y="1319700"/>
            <a:ext cx="5181599" cy="5447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E302CA-A171-8C2C-6F00-C003B4F50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61" y="416930"/>
            <a:ext cx="8854678" cy="60759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60913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5B89-94E5-F4AF-5CD6-A1EE9AAA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advanced activation functions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EAB8EC-8D2E-CD4E-9825-A139113B0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More recent activation functions, such as </a:t>
            </a:r>
            <a:r>
              <a:rPr lang="en-GB" b="1" dirty="0"/>
              <a:t>Swish</a:t>
            </a:r>
            <a:r>
              <a:rPr lang="en-GB" dirty="0"/>
              <a:t> and </a:t>
            </a:r>
            <a:r>
              <a:rPr lang="en-GB" b="1" dirty="0"/>
              <a:t>Mish</a:t>
            </a:r>
            <a:r>
              <a:rPr lang="en-GB" dirty="0"/>
              <a:t>, suggest to use activation functions with </a:t>
            </a:r>
            <a:r>
              <a:rPr lang="en-GB" b="1" dirty="0"/>
              <a:t>learnable parameters</a:t>
            </a:r>
            <a:r>
              <a:rPr lang="en-GB" dirty="0"/>
              <a:t>.</a:t>
            </a:r>
          </a:p>
          <a:p>
            <a:r>
              <a:rPr lang="en-GB" dirty="0"/>
              <a:t>Those adaptive activation functions allow for different neurons to learn different activation functions for richer learning while adding parametric complexity to the networks (see [Dubey2022] for a good benchmark on activation functions).</a:t>
            </a:r>
          </a:p>
          <a:p>
            <a:pPr marL="0" indent="0">
              <a:buNone/>
            </a:pPr>
            <a:r>
              <a:rPr lang="en-GB" dirty="0"/>
              <a:t>In addition, the class of </a:t>
            </a:r>
            <a:r>
              <a:rPr lang="en-GB" b="1" dirty="0"/>
              <a:t>Gated Linear Unit </a:t>
            </a:r>
            <a:r>
              <a:rPr lang="en-GB" dirty="0"/>
              <a:t>(GLU) has been studied quite a bit in Natural Language Processing architectures and they control what information is passed up to the following layer using gates similar to the ones found in LSTMs.</a:t>
            </a:r>
          </a:p>
          <a:p>
            <a:r>
              <a:rPr lang="en-GB" dirty="0"/>
              <a:t>More on this on Weeks 6 and 8!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020387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45B6-5D6D-BCDF-610F-727D0FC0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universal approximation theorem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B824D3-4DEB-794C-AD03-F99D5C352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FF0000"/>
                    </a:solidFill>
                  </a:rPr>
                  <a:t>Universal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FF0000"/>
                    </a:solidFill>
                  </a:rPr>
                  <a:t>Approximation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FF0000"/>
                    </a:solidFill>
                  </a:rPr>
                  <a:t>Theorem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Mathematically speaking, any neural network architecture aims at finding the mathematical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that can map some given inputs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to outputs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. And the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can be arbitrarily complex, based on the dataset and task at hand.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FF0000"/>
                    </a:solidFill>
                  </a:rPr>
                  <a:t>Universal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FF0000"/>
                    </a:solidFill>
                  </a:rPr>
                  <a:t>Approximation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FF0000"/>
                    </a:solidFill>
                  </a:rPr>
                  <a:t>Theorem</a:t>
                </a:r>
                <a:r>
                  <a:rPr lang="en-GB" dirty="0"/>
                  <a:t> tells us that </a:t>
                </a:r>
                <a:r>
                  <a:rPr lang="en-GB" b="1" dirty="0"/>
                  <a:t>Neural Networks have a kind of universality property.</a:t>
                </a:r>
              </a:p>
              <a:p>
                <a:pPr marL="0" indent="0">
                  <a:buNone/>
                </a:pPr>
                <a:r>
                  <a:rPr lang="en-GB" b="1" dirty="0"/>
                  <a:t>This means that no matter what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b="1" dirty="0"/>
                  <a:t>might be, there is a network that can approximately approach the function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!</a:t>
                </a:r>
              </a:p>
              <a:p>
                <a:pPr marL="0" indent="0">
                  <a:buNone/>
                </a:pPr>
                <a:r>
                  <a:rPr lang="en-GB" dirty="0"/>
                  <a:t>As such, this is the most important theorem of Deep Learning!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B824D3-4DEB-794C-AD03-F99D5C352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1025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supporting papers, for those of you who are curious.</a:t>
            </a:r>
          </a:p>
          <a:p>
            <a:r>
              <a:rPr lang="en-GB" dirty="0"/>
              <a:t>[LeCun1998]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LeCun</a:t>
            </a:r>
            <a:r>
              <a:rPr lang="en-GB" dirty="0"/>
              <a:t>,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dirty="0"/>
              <a:t>, and G.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, “Efficient backprop. In Neural networks: Tricks of the trade”, 1998.</a:t>
            </a:r>
          </a:p>
          <a:p>
            <a:r>
              <a:rPr lang="en-GB" dirty="0"/>
              <a:t>[Glorot2010] X.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Glorot</a:t>
            </a:r>
            <a:r>
              <a:rPr lang="en-GB" dirty="0"/>
              <a:t>, and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dirty="0"/>
              <a:t>, “Understanding the difficulty of training deep feedforward neural networks”, 2010.</a:t>
            </a:r>
          </a:p>
          <a:p>
            <a:r>
              <a:rPr lang="en-GB" dirty="0"/>
              <a:t>[He2015] K.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He</a:t>
            </a:r>
            <a:r>
              <a:rPr lang="en-GB" dirty="0"/>
              <a:t>, X. Zhang, S. Ren, &amp; J. Sun, “Delving deep into rectifiers: Surpassing human-level performance on </a:t>
            </a:r>
            <a:r>
              <a:rPr lang="en-GB" dirty="0" err="1"/>
              <a:t>imagenet</a:t>
            </a:r>
            <a:r>
              <a:rPr lang="en-GB" dirty="0"/>
              <a:t> classification.”, 2015.</a:t>
            </a:r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supporting papers, for those of you who are curious.</a:t>
            </a:r>
          </a:p>
          <a:p>
            <a:r>
              <a:rPr lang="en-GB" dirty="0"/>
              <a:t>[LeCun1998bis]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LeCun</a:t>
            </a:r>
            <a:r>
              <a:rPr lang="en-GB" dirty="0"/>
              <a:t>, L.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Bottou</a:t>
            </a:r>
            <a:r>
              <a:rPr lang="en-GB" dirty="0"/>
              <a:t>,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dirty="0"/>
              <a:t>, and P. Haffner “Gradient-based learning applied to document recognition.”, 1998.</a:t>
            </a:r>
          </a:p>
          <a:p>
            <a:r>
              <a:rPr lang="en-GB" dirty="0"/>
              <a:t>[Glorot2011] X.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Glorot</a:t>
            </a:r>
            <a:r>
              <a:rPr lang="en-GB" dirty="0"/>
              <a:t>, A. </a:t>
            </a:r>
            <a:r>
              <a:rPr lang="en-GB" dirty="0" err="1"/>
              <a:t>Bordes</a:t>
            </a:r>
            <a:r>
              <a:rPr lang="en-GB" dirty="0"/>
              <a:t>, and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dirty="0"/>
              <a:t>, “Deep Sparse Rectifier Neural Networks”, 2011.</a:t>
            </a:r>
          </a:p>
          <a:p>
            <a:r>
              <a:rPr lang="en-GB" dirty="0"/>
              <a:t>[Dubey2022] S. R. Dubey et al., “Activation Functions in Deep Learning: A Comprehensive Survey and Benchmark”, 2022.</a:t>
            </a:r>
          </a:p>
        </p:txBody>
      </p:sp>
    </p:spTree>
    <p:extLst>
      <p:ext uri="{BB962C8B-B14F-4D97-AF65-F5344CB8AC3E}">
        <p14:creationId xmlns:p14="http://schemas.microsoft.com/office/powerpoint/2010/main" val="5544014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Yann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LeCun</a:t>
            </a:r>
            <a:r>
              <a:rPr lang="en-GB" b="1" dirty="0"/>
              <a:t>: Chief AI Scientist </a:t>
            </a:r>
            <a:r>
              <a:rPr lang="en-GB" dirty="0"/>
              <a:t>at </a:t>
            </a:r>
            <a:r>
              <a:rPr lang="en-GB" b="1" dirty="0"/>
              <a:t>Facebook/Meta</a:t>
            </a:r>
            <a:r>
              <a:rPr lang="en-GB" dirty="0"/>
              <a:t> and </a:t>
            </a:r>
            <a:r>
              <a:rPr lang="en-GB" b="1" dirty="0"/>
              <a:t>Silver Professor </a:t>
            </a:r>
            <a:r>
              <a:rPr lang="en-GB" dirty="0"/>
              <a:t>at the </a:t>
            </a:r>
            <a:r>
              <a:rPr lang="en-GB" b="1" dirty="0"/>
              <a:t>New</a:t>
            </a:r>
            <a:r>
              <a:rPr lang="en-GB" dirty="0"/>
              <a:t> </a:t>
            </a:r>
            <a:r>
              <a:rPr lang="en-GB" b="1" dirty="0"/>
              <a:t>York</a:t>
            </a:r>
            <a:r>
              <a:rPr lang="en-GB" dirty="0"/>
              <a:t> </a:t>
            </a:r>
            <a:r>
              <a:rPr lang="en-GB" b="1" dirty="0"/>
              <a:t>University</a:t>
            </a:r>
            <a:r>
              <a:rPr lang="en-GB" dirty="0"/>
              <a:t>, </a:t>
            </a:r>
            <a:r>
              <a:rPr lang="en-GB" b="1" u="sng" dirty="0"/>
              <a:t>another one of the three Godfathers of Deep Learning</a:t>
            </a:r>
            <a:r>
              <a:rPr lang="en-GB" dirty="0"/>
              <a:t> and </a:t>
            </a:r>
            <a:r>
              <a:rPr lang="en-GB" b="1" dirty="0"/>
              <a:t>2018</a:t>
            </a:r>
            <a:r>
              <a:rPr lang="en-GB" dirty="0"/>
              <a:t> </a:t>
            </a:r>
            <a:r>
              <a:rPr lang="en-GB" b="1" dirty="0"/>
              <a:t>Turing</a:t>
            </a:r>
            <a:r>
              <a:rPr lang="en-GB" dirty="0"/>
              <a:t> </a:t>
            </a:r>
            <a:r>
              <a:rPr lang="en-GB" b="1" dirty="0"/>
              <a:t>Award</a:t>
            </a:r>
            <a:r>
              <a:rPr lang="en-GB" dirty="0"/>
              <a:t> winner (highest distinction in Computer Science).</a:t>
            </a:r>
            <a:br>
              <a:rPr lang="en-GB" b="1" dirty="0"/>
            </a:br>
            <a:r>
              <a:rPr lang="en-GB" dirty="0">
                <a:hlinkClick r:id="rId2"/>
              </a:rPr>
              <a:t>http://yann.lecun.com/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https://scholar.google.com/citations?user=WLN3QrAAAAAJ&amp;hl=fr</a:t>
            </a:r>
            <a:endParaRPr lang="en-GB" dirty="0"/>
          </a:p>
          <a:p>
            <a:r>
              <a:rPr lang="en-GB" b="1" dirty="0" err="1"/>
              <a:t>Yoshua</a:t>
            </a:r>
            <a:r>
              <a:rPr lang="en-GB" b="1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b="1" dirty="0"/>
              <a:t>: Professor</a:t>
            </a:r>
            <a:r>
              <a:rPr lang="en-GB" dirty="0"/>
              <a:t> at </a:t>
            </a:r>
            <a:r>
              <a:rPr lang="en-GB" b="1" dirty="0"/>
              <a:t>University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Montreal</a:t>
            </a:r>
            <a:r>
              <a:rPr lang="en-GB" dirty="0"/>
              <a:t>, </a:t>
            </a:r>
            <a:r>
              <a:rPr lang="en-GB" b="1" u="sng" dirty="0"/>
              <a:t>last of the three Godfathers of Deep Learning</a:t>
            </a:r>
            <a:r>
              <a:rPr lang="en-GB" dirty="0"/>
              <a:t> and </a:t>
            </a:r>
            <a:r>
              <a:rPr lang="en-GB" b="1" dirty="0"/>
              <a:t>2018</a:t>
            </a:r>
            <a:r>
              <a:rPr lang="en-GB" dirty="0"/>
              <a:t> </a:t>
            </a:r>
            <a:r>
              <a:rPr lang="en-GB" b="1" dirty="0"/>
              <a:t>Turing</a:t>
            </a:r>
            <a:r>
              <a:rPr lang="en-GB" dirty="0"/>
              <a:t> </a:t>
            </a:r>
            <a:r>
              <a:rPr lang="en-GB" b="1" dirty="0"/>
              <a:t>Award</a:t>
            </a:r>
            <a:r>
              <a:rPr lang="en-GB" dirty="0"/>
              <a:t> winner (highest distinction in Computer Science).</a:t>
            </a:r>
            <a:br>
              <a:rPr lang="en-GB" dirty="0"/>
            </a:br>
            <a:r>
              <a:rPr lang="en-GB" dirty="0">
                <a:hlinkClick r:id="rId4"/>
              </a:rPr>
              <a:t>https://yoshuabengio.org</a:t>
            </a:r>
            <a:br>
              <a:rPr lang="en-GB" dirty="0"/>
            </a:br>
            <a:r>
              <a:rPr lang="en-GB" dirty="0">
                <a:hlinkClick r:id="rId5"/>
              </a:rPr>
              <a:t>https://scholar.google.com/citations?user=kukA0LcAAAAJ&amp;hl=fr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48617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Xavier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Glorot</a:t>
            </a:r>
            <a:r>
              <a:rPr lang="en-GB" b="1" dirty="0"/>
              <a:t>: </a:t>
            </a:r>
            <a:r>
              <a:rPr lang="en-GB" dirty="0"/>
              <a:t>Currently works at </a:t>
            </a:r>
            <a:r>
              <a:rPr lang="en-GB" b="1" dirty="0"/>
              <a:t>DeepMind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https://scholar.google.com/citations?user=_WnkXlkAAAAJ&amp;hl=fr</a:t>
            </a:r>
            <a:endParaRPr lang="en-GB" dirty="0"/>
          </a:p>
          <a:p>
            <a:r>
              <a:rPr lang="en-GB" b="1" dirty="0" err="1"/>
              <a:t>Kaiming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He</a:t>
            </a:r>
            <a:r>
              <a:rPr lang="en-GB" b="1" dirty="0"/>
              <a:t>: Researcher </a:t>
            </a:r>
            <a:r>
              <a:rPr lang="en-GB" dirty="0"/>
              <a:t>at </a:t>
            </a:r>
            <a:r>
              <a:rPr lang="en-GB" b="1" dirty="0"/>
              <a:t>Facebook AI Research (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FAIR</a:t>
            </a:r>
            <a:r>
              <a:rPr lang="en-GB" b="1" dirty="0"/>
              <a:t>/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Meta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AI</a:t>
            </a:r>
            <a:r>
              <a:rPr lang="en-GB" b="1" dirty="0"/>
              <a:t>).</a:t>
            </a:r>
            <a:br>
              <a:rPr lang="en-GB" b="1" dirty="0"/>
            </a:br>
            <a:r>
              <a:rPr lang="en-GB" dirty="0">
                <a:hlinkClick r:id="rId3"/>
              </a:rPr>
              <a:t>https://scholar.google.com/citations?user=DhtAFkwAAAAJ&amp;hl=en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812522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Leon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Bottou</a:t>
            </a:r>
            <a:r>
              <a:rPr lang="en-GB" b="1" dirty="0"/>
              <a:t>: </a:t>
            </a:r>
            <a:r>
              <a:rPr lang="en-GB" dirty="0"/>
              <a:t>Works at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FAIR</a:t>
            </a:r>
            <a:r>
              <a:rPr lang="en-GB" b="1" dirty="0"/>
              <a:t>/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Meta AI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https://leon.bottou.org/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https://scholar.google.fr/citations?user=kbN88gsAAAAJ&amp;hl=fr</a:t>
            </a:r>
            <a:endParaRPr lang="en-GB" dirty="0"/>
          </a:p>
          <a:p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FAIR</a:t>
            </a:r>
            <a:r>
              <a:rPr lang="en-GB" b="1" dirty="0"/>
              <a:t>/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Meta AI</a:t>
            </a:r>
            <a:r>
              <a:rPr lang="en-GB" dirty="0"/>
              <a:t>: Facebook Artificial Intelligence Research, now Meta Artificial Intelligence is an academic research laboratory focused on generating knowledge for the AI community.</a:t>
            </a:r>
            <a:br>
              <a:rPr lang="en-GB" dirty="0"/>
            </a:br>
            <a:r>
              <a:rPr lang="en-GB" dirty="0">
                <a:hlinkClick r:id="rId4"/>
              </a:rPr>
              <a:t>https://ai.facebook.com/</a:t>
            </a:r>
            <a:br>
              <a:rPr lang="en-GB" dirty="0"/>
            </a:br>
            <a:r>
              <a:rPr lang="en-GB" dirty="0">
                <a:hlinkClick r:id="rId5"/>
              </a:rPr>
              <a:t>https://twitter.com/MetaAI?ref_src=twsrc%5Egoogle%7Ctwcamp%5Eserp%7Ctwgr%5Eauthor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3424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4"/>
                <a:ext cx="4486031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(Obtained after using chain rule to compute derivatives </a:t>
                </a:r>
                <a:r>
                  <a:rPr lang="en-GB" dirty="0" err="1"/>
                  <a:t>wrt</a:t>
                </a:r>
                <a:r>
                  <a:rPr lang="en-GB" dirty="0"/>
                  <a:t>. parameters for loss)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</m:oMath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4"/>
                <a:ext cx="4486031" cy="5032375"/>
              </a:xfrm>
              <a:blipFill>
                <a:blip r:embed="rId2"/>
                <a:stretch>
                  <a:fillRect l="-285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A09EC47-53EC-0757-D626-25F76A435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/>
          <a:stretch/>
        </p:blipFill>
        <p:spPr>
          <a:xfrm>
            <a:off x="5322276" y="1867831"/>
            <a:ext cx="6869723" cy="38295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2602524"/>
            <a:ext cx="6510216" cy="82647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C23481-5FCE-ADF6-1072-441B81A61296}"/>
              </a:ext>
            </a:extLst>
          </p:cNvPr>
          <p:cNvSpPr/>
          <p:nvPr/>
        </p:nvSpPr>
        <p:spPr>
          <a:xfrm>
            <a:off x="5251938" y="3540369"/>
            <a:ext cx="6510216" cy="129735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5576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3625</TotalTime>
  <Words>5043</Words>
  <Application>Microsoft Office PowerPoint</Application>
  <PresentationFormat>Widescreen</PresentationFormat>
  <Paragraphs>427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4" baseType="lpstr">
      <vt:lpstr>Arial</vt:lpstr>
      <vt:lpstr>Calibri</vt:lpstr>
      <vt:lpstr>Calibri Light</vt:lpstr>
      <vt:lpstr>Cambria Math</vt:lpstr>
      <vt:lpstr>Office Theme</vt:lpstr>
      <vt:lpstr>50.039 Theory and Practice of Deep Learning W2-S1 Neural Networks, Initializers, Optimizers and other Good Practices</vt:lpstr>
      <vt:lpstr>About this week (Week 2)</vt:lpstr>
      <vt:lpstr>About this week (Week 2)</vt:lpstr>
      <vt:lpstr>About this week (Week 2)</vt:lpstr>
      <vt:lpstr>Our shallow NN with two processing layers</vt:lpstr>
      <vt:lpstr>Our NN class</vt:lpstr>
      <vt:lpstr>PowerPoint Presentation</vt:lpstr>
      <vt:lpstr>Backpropagation in our model</vt:lpstr>
      <vt:lpstr>Backpropagation in our model</vt:lpstr>
      <vt:lpstr>Training procedure, in short.</vt:lpstr>
      <vt:lpstr>Made that iterative process a trainer method for our class.</vt:lpstr>
      <vt:lpstr>Trainer function for our model</vt:lpstr>
      <vt:lpstr>A bad initialization</vt:lpstr>
      <vt:lpstr>Training the constant initialization model</vt:lpstr>
      <vt:lpstr>Training the constant initialization model</vt:lpstr>
      <vt:lpstr>Training the constant initialization model</vt:lpstr>
      <vt:lpstr>Training the constant initialization model</vt:lpstr>
      <vt:lpstr>Symmetry in the Neural Network</vt:lpstr>
      <vt:lpstr>Symmetry in the Neural Network</vt:lpstr>
      <vt:lpstr>The random normal initialization</vt:lpstr>
      <vt:lpstr>Using a random initialization is just better</vt:lpstr>
      <vt:lpstr>The Xavier initialization</vt:lpstr>
      <vt:lpstr>The He initialization</vt:lpstr>
      <vt:lpstr>The LeCun initialization</vt:lpstr>
      <vt:lpstr>Initializations variations and more</vt:lpstr>
      <vt:lpstr>No free lunch theorem</vt:lpstr>
      <vt:lpstr>No free lunch theorem</vt:lpstr>
      <vt:lpstr>No free lunch theorem – season 1</vt:lpstr>
      <vt:lpstr>A weird initializer and a new problem</vt:lpstr>
      <vt:lpstr>PowerPoint Presentation</vt:lpstr>
      <vt:lpstr>PowerPoint Presentation</vt:lpstr>
      <vt:lpstr>The exploding gradient problem</vt:lpstr>
      <vt:lpstr>Unlucky initialization</vt:lpstr>
      <vt:lpstr>PowerPoint Presentation</vt:lpstr>
      <vt:lpstr>The learning rate tradeoff</vt:lpstr>
      <vt:lpstr>The learning rate tradeoff</vt:lpstr>
      <vt:lpstr>Triggering an exploding gradient on purpose</vt:lpstr>
      <vt:lpstr>PowerPoint Presentation</vt:lpstr>
      <vt:lpstr>PowerPoint Presentation</vt:lpstr>
      <vt:lpstr>No free lunch theorem – season 2</vt:lpstr>
      <vt:lpstr>The learning rate tradeoff</vt:lpstr>
      <vt:lpstr>The learning rate tradeoff</vt:lpstr>
      <vt:lpstr>Controlling gradients to prevent explosions</vt:lpstr>
      <vt:lpstr>PowerPoint Presentation</vt:lpstr>
      <vt:lpstr>PowerPoint Presentation</vt:lpstr>
      <vt:lpstr>The vanishing gradient problem</vt:lpstr>
      <vt:lpstr>PowerPoint Presentation</vt:lpstr>
      <vt:lpstr>PowerPoint Presentation</vt:lpstr>
      <vt:lpstr>PowerPoint Presentation</vt:lpstr>
      <vt:lpstr>PowerPoint Presentation</vt:lpstr>
      <vt:lpstr>Remember, the learning rate tradeoff</vt:lpstr>
      <vt:lpstr>New dataset! (An abstract one this time)</vt:lpstr>
      <vt:lpstr>New dataset! (An abstract one this time)</vt:lpstr>
      <vt:lpstr>New dataset!</vt:lpstr>
      <vt:lpstr>Adjusting our shallow NN</vt:lpstr>
      <vt:lpstr>Trains just fine! (or does it?)</vt:lpstr>
      <vt:lpstr>Trains just fine! (or does it?)</vt:lpstr>
      <vt:lpstr>Linear layers necessarily lead to linear boundary</vt:lpstr>
      <vt:lpstr>Trains just fine! (or does it?)</vt:lpstr>
      <vt:lpstr>Activation functions and introducing non-linearity in the Neural Networks</vt:lpstr>
      <vt:lpstr>Adding sigmoid activations</vt:lpstr>
      <vt:lpstr>Adding sigmoid activations</vt:lpstr>
      <vt:lpstr>Step 1: Drawing a computation graph</vt:lpstr>
      <vt:lpstr>Step 2: Forward equations</vt:lpstr>
      <vt:lpstr>Step 3: Use the chain rule to backpropagate</vt:lpstr>
      <vt:lpstr>Step 3: Use the chain rule to backpropagate</vt:lpstr>
      <vt:lpstr>Step 3: Use the chain rule to backpropagate</vt:lpstr>
      <vt:lpstr>Step 3: Use the chain rule to backpropagate</vt:lpstr>
      <vt:lpstr>Step 3: Use the chain rule to backpropagate</vt:lpstr>
      <vt:lpstr>Step 3: Use the chain rule to backpropagate</vt:lpstr>
      <vt:lpstr>Backward Method Update</vt:lpstr>
      <vt:lpstr>Trains just fine!</vt:lpstr>
      <vt:lpstr>Trains just fine!</vt:lpstr>
      <vt:lpstr>Examples of activations: sigmoid</vt:lpstr>
      <vt:lpstr>Examples of activations: Hyperbolic tangent</vt:lpstr>
      <vt:lpstr>About Sigmoid and Tanh functions</vt:lpstr>
      <vt:lpstr>Examples of activations: ReLU</vt:lpstr>
      <vt:lpstr>Examples of activations: Leaky ReLU</vt:lpstr>
      <vt:lpstr>From (Leaky) ReLU to more advanced LU</vt:lpstr>
      <vt:lpstr>Examples of activations: ELU</vt:lpstr>
      <vt:lpstr>A note on activation functions</vt:lpstr>
      <vt:lpstr>A note on activation functions</vt:lpstr>
      <vt:lpstr>More advanced activation functions</vt:lpstr>
      <vt:lpstr>The universal approximation theorem</vt:lpstr>
      <vt:lpstr>Learn more about these topics</vt:lpstr>
      <vt:lpstr>Learn more about these topics</vt:lpstr>
      <vt:lpstr>Learn more about these topics</vt:lpstr>
      <vt:lpstr>Learn more about these topics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2023-07-21T03:11:32Z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